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70" r:id="rId5"/>
    <p:sldId id="290" r:id="rId6"/>
    <p:sldId id="292" r:id="rId7"/>
    <p:sldId id="291" r:id="rId8"/>
    <p:sldId id="296" r:id="rId9"/>
    <p:sldId id="297" r:id="rId10"/>
    <p:sldId id="299" r:id="rId11"/>
    <p:sldId id="293" r:id="rId12"/>
    <p:sldId id="294" r:id="rId13"/>
    <p:sldId id="295" r:id="rId14"/>
    <p:sldId id="300" r:id="rId15"/>
    <p:sldId id="298"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98880E-81CE-7949-9BCF-AF28D8137BBC}" v="7" dt="2023-10-03T16:43:33.508"/>
    <p1510:client id="{C1DC129D-B2F4-4EDC-AB95-6AF85064208E}" v="37" dt="2023-10-03T17:05:00.4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3" d="100"/>
          <a:sy n="73" d="100"/>
        </p:scale>
        <p:origin x="91" y="101"/>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S::p.cup@yuverta.nl::abbe84a0-611b-406e-b251-e8b4b71c069a" providerId="AD" clId="Web-{B498880E-81CE-7949-9BCF-AF28D8137BBC}"/>
    <pc:docChg chg="modSld">
      <pc:chgData name="Pascalle Cup" userId="S::p.cup@yuverta.nl::abbe84a0-611b-406e-b251-e8b4b71c069a" providerId="AD" clId="Web-{B498880E-81CE-7949-9BCF-AF28D8137BBC}" dt="2023-10-03T16:43:33.508" v="6"/>
      <pc:docMkLst>
        <pc:docMk/>
      </pc:docMkLst>
      <pc:sldChg chg="addSp modSp">
        <pc:chgData name="Pascalle Cup" userId="S::p.cup@yuverta.nl::abbe84a0-611b-406e-b251-e8b4b71c069a" providerId="AD" clId="Web-{B498880E-81CE-7949-9BCF-AF28D8137BBC}" dt="2023-10-03T16:43:33.508" v="6"/>
        <pc:sldMkLst>
          <pc:docMk/>
          <pc:sldMk cId="385575937" sldId="294"/>
        </pc:sldMkLst>
        <pc:picChg chg="add mod">
          <ac:chgData name="Pascalle Cup" userId="S::p.cup@yuverta.nl::abbe84a0-611b-406e-b251-e8b4b71c069a" providerId="AD" clId="Web-{B498880E-81CE-7949-9BCF-AF28D8137BBC}" dt="2023-10-03T16:43:33.508" v="6"/>
          <ac:picMkLst>
            <pc:docMk/>
            <pc:sldMk cId="385575937" sldId="294"/>
            <ac:picMk id="4" creationId="{F6C54941-AF8A-DE9F-CBA6-2ECE6235D9A9}"/>
          </ac:picMkLst>
        </pc:picChg>
        <pc:picChg chg="mod">
          <ac:chgData name="Pascalle Cup" userId="S::p.cup@yuverta.nl::abbe84a0-611b-406e-b251-e8b4b71c069a" providerId="AD" clId="Web-{B498880E-81CE-7949-9BCF-AF28D8137BBC}" dt="2023-10-03T16:43:15.992" v="1" actId="1076"/>
          <ac:picMkLst>
            <pc:docMk/>
            <pc:sldMk cId="385575937" sldId="294"/>
            <ac:picMk id="7" creationId="{C486D60A-1AB8-7F1E-7B24-94256253487F}"/>
          </ac:picMkLst>
        </pc:picChg>
        <pc:picChg chg="mod">
          <ac:chgData name="Pascalle Cup" userId="S::p.cup@yuverta.nl::abbe84a0-611b-406e-b251-e8b4b71c069a" providerId="AD" clId="Web-{B498880E-81CE-7949-9BCF-AF28D8137BBC}" dt="2023-10-03T16:43:17.351" v="2" actId="1076"/>
          <ac:picMkLst>
            <pc:docMk/>
            <pc:sldMk cId="385575937" sldId="294"/>
            <ac:picMk id="9" creationId="{EF8A5D4A-4C2A-FB2F-F036-C1CD95767737}"/>
          </ac:picMkLst>
        </pc:picChg>
        <pc:picChg chg="mod">
          <ac:chgData name="Pascalle Cup" userId="S::p.cup@yuverta.nl::abbe84a0-611b-406e-b251-e8b4b71c069a" providerId="AD" clId="Web-{B498880E-81CE-7949-9BCF-AF28D8137BBC}" dt="2023-10-03T16:43:18.648" v="3" actId="1076"/>
          <ac:picMkLst>
            <pc:docMk/>
            <pc:sldMk cId="385575937" sldId="294"/>
            <ac:picMk id="10" creationId="{6795D80B-54A9-6E0F-09D4-60837167BD26}"/>
          </ac:picMkLst>
        </pc:picChg>
      </pc:sldChg>
    </pc:docChg>
  </pc:docChgLst>
  <pc:docChgLst>
    <pc:chgData name="Pascalle Cup" userId="abbe84a0-611b-406e-b251-e8b4b71c069a" providerId="ADAL" clId="{C1DC129D-B2F4-4EDC-AB95-6AF85064208E}"/>
    <pc:docChg chg="undo custSel addSld delSld modSld sldOrd">
      <pc:chgData name="Pascalle Cup" userId="abbe84a0-611b-406e-b251-e8b4b71c069a" providerId="ADAL" clId="{C1DC129D-B2F4-4EDC-AB95-6AF85064208E}" dt="2023-10-03T17:05:04.500" v="2121" actId="26606"/>
      <pc:docMkLst>
        <pc:docMk/>
      </pc:docMkLst>
      <pc:sldChg chg="del">
        <pc:chgData name="Pascalle Cup" userId="abbe84a0-611b-406e-b251-e8b4b71c069a" providerId="ADAL" clId="{C1DC129D-B2F4-4EDC-AB95-6AF85064208E}" dt="2023-10-03T17:04:26.059" v="2117" actId="47"/>
        <pc:sldMkLst>
          <pc:docMk/>
          <pc:sldMk cId="1439573609" sldId="289"/>
        </pc:sldMkLst>
      </pc:sldChg>
      <pc:sldChg chg="addSp modSp mod modAnim">
        <pc:chgData name="Pascalle Cup" userId="abbe84a0-611b-406e-b251-e8b4b71c069a" providerId="ADAL" clId="{C1DC129D-B2F4-4EDC-AB95-6AF85064208E}" dt="2023-10-03T14:24:52.780" v="664" actId="1076"/>
        <pc:sldMkLst>
          <pc:docMk/>
          <pc:sldMk cId="3438589595" sldId="290"/>
        </pc:sldMkLst>
        <pc:spChg chg="mod">
          <ac:chgData name="Pascalle Cup" userId="abbe84a0-611b-406e-b251-e8b4b71c069a" providerId="ADAL" clId="{C1DC129D-B2F4-4EDC-AB95-6AF85064208E}" dt="2023-10-03T14:24:50.574" v="663" actId="1076"/>
          <ac:spMkLst>
            <pc:docMk/>
            <pc:sldMk cId="3438589595" sldId="290"/>
            <ac:spMk id="10" creationId="{8AB5748B-9C67-6BF3-B54C-F509F5768EB8}"/>
          </ac:spMkLst>
        </pc:spChg>
        <pc:spChg chg="add mod">
          <ac:chgData name="Pascalle Cup" userId="abbe84a0-611b-406e-b251-e8b4b71c069a" providerId="ADAL" clId="{C1DC129D-B2F4-4EDC-AB95-6AF85064208E}" dt="2023-10-03T14:24:52.780" v="664" actId="1076"/>
          <ac:spMkLst>
            <pc:docMk/>
            <pc:sldMk cId="3438589595" sldId="290"/>
            <ac:spMk id="12" creationId="{2146AD3F-666E-0465-46D4-3C7C6C977616}"/>
          </ac:spMkLst>
        </pc:spChg>
        <pc:spChg chg="add mod">
          <ac:chgData name="Pascalle Cup" userId="abbe84a0-611b-406e-b251-e8b4b71c069a" providerId="ADAL" clId="{C1DC129D-B2F4-4EDC-AB95-6AF85064208E}" dt="2023-10-03T14:24:27.860" v="656" actId="1076"/>
          <ac:spMkLst>
            <pc:docMk/>
            <pc:sldMk cId="3438589595" sldId="290"/>
            <ac:spMk id="13" creationId="{11287843-F755-0652-7408-01CF024F10AE}"/>
          </ac:spMkLst>
        </pc:spChg>
      </pc:sldChg>
      <pc:sldChg chg="addSp modSp mod modAnim">
        <pc:chgData name="Pascalle Cup" userId="abbe84a0-611b-406e-b251-e8b4b71c069a" providerId="ADAL" clId="{C1DC129D-B2F4-4EDC-AB95-6AF85064208E}" dt="2023-10-03T17:04:36.255" v="2118"/>
        <pc:sldMkLst>
          <pc:docMk/>
          <pc:sldMk cId="3733706225" sldId="291"/>
        </pc:sldMkLst>
        <pc:spChg chg="mod">
          <ac:chgData name="Pascalle Cup" userId="abbe84a0-611b-406e-b251-e8b4b71c069a" providerId="ADAL" clId="{C1DC129D-B2F4-4EDC-AB95-6AF85064208E}" dt="2023-10-03T17:01:10.097" v="2021" actId="20577"/>
          <ac:spMkLst>
            <pc:docMk/>
            <pc:sldMk cId="3733706225" sldId="291"/>
            <ac:spMk id="2" creationId="{5093F17F-D3C7-06D7-030A-E8B5DF22C519}"/>
          </ac:spMkLst>
        </pc:spChg>
        <pc:spChg chg="mod">
          <ac:chgData name="Pascalle Cup" userId="abbe84a0-611b-406e-b251-e8b4b71c069a" providerId="ADAL" clId="{C1DC129D-B2F4-4EDC-AB95-6AF85064208E}" dt="2023-10-03T14:31:06.092" v="830" actId="20577"/>
          <ac:spMkLst>
            <pc:docMk/>
            <pc:sldMk cId="3733706225" sldId="291"/>
            <ac:spMk id="7" creationId="{7762925B-D55B-3B8E-6ABA-32A69D601B67}"/>
          </ac:spMkLst>
        </pc:spChg>
        <pc:spChg chg="add mod">
          <ac:chgData name="Pascalle Cup" userId="abbe84a0-611b-406e-b251-e8b4b71c069a" providerId="ADAL" clId="{C1DC129D-B2F4-4EDC-AB95-6AF85064208E}" dt="2023-10-03T17:01:31.710" v="2027" actId="113"/>
          <ac:spMkLst>
            <pc:docMk/>
            <pc:sldMk cId="3733706225" sldId="291"/>
            <ac:spMk id="8" creationId="{189B4325-2AB9-7BA8-9888-FDF36721CE7F}"/>
          </ac:spMkLst>
        </pc:spChg>
      </pc:sldChg>
      <pc:sldChg chg="addSp delSp modSp mod">
        <pc:chgData name="Pascalle Cup" userId="abbe84a0-611b-406e-b251-e8b4b71c069a" providerId="ADAL" clId="{C1DC129D-B2F4-4EDC-AB95-6AF85064208E}" dt="2023-10-03T17:01:06.084" v="2018" actId="20577"/>
        <pc:sldMkLst>
          <pc:docMk/>
          <pc:sldMk cId="2326834934" sldId="292"/>
        </pc:sldMkLst>
        <pc:spChg chg="add mod">
          <ac:chgData name="Pascalle Cup" userId="abbe84a0-611b-406e-b251-e8b4b71c069a" providerId="ADAL" clId="{C1DC129D-B2F4-4EDC-AB95-6AF85064208E}" dt="2023-10-03T17:00:59.575" v="2014" actId="20577"/>
          <ac:spMkLst>
            <pc:docMk/>
            <pc:sldMk cId="2326834934" sldId="292"/>
            <ac:spMk id="4" creationId="{6E61A198-FBDE-7FDE-11FB-9BB880121E59}"/>
          </ac:spMkLst>
        </pc:spChg>
        <pc:spChg chg="mod">
          <ac:chgData name="Pascalle Cup" userId="abbe84a0-611b-406e-b251-e8b4b71c069a" providerId="ADAL" clId="{C1DC129D-B2F4-4EDC-AB95-6AF85064208E}" dt="2023-10-03T17:01:06.084" v="2018" actId="20577"/>
          <ac:spMkLst>
            <pc:docMk/>
            <pc:sldMk cId="2326834934" sldId="292"/>
            <ac:spMk id="6" creationId="{6CAD0658-9624-BFDF-20FC-AD141B052C63}"/>
          </ac:spMkLst>
        </pc:spChg>
        <pc:spChg chg="add del mod">
          <ac:chgData name="Pascalle Cup" userId="abbe84a0-611b-406e-b251-e8b4b71c069a" providerId="ADAL" clId="{C1DC129D-B2F4-4EDC-AB95-6AF85064208E}" dt="2023-10-03T17:00:49.238" v="2008" actId="21"/>
          <ac:spMkLst>
            <pc:docMk/>
            <pc:sldMk cId="2326834934" sldId="292"/>
            <ac:spMk id="7" creationId="{71378FA6-BBEC-87A0-F3C3-EDC77B765C66}"/>
          </ac:spMkLst>
        </pc:spChg>
      </pc:sldChg>
      <pc:sldChg chg="addSp delSp modSp new mod">
        <pc:chgData name="Pascalle Cup" userId="abbe84a0-611b-406e-b251-e8b4b71c069a" providerId="ADAL" clId="{C1DC129D-B2F4-4EDC-AB95-6AF85064208E}" dt="2023-10-03T17:02:46.677" v="2063" actId="20577"/>
        <pc:sldMkLst>
          <pc:docMk/>
          <pc:sldMk cId="975053223" sldId="293"/>
        </pc:sldMkLst>
        <pc:spChg chg="mod">
          <ac:chgData name="Pascalle Cup" userId="abbe84a0-611b-406e-b251-e8b4b71c069a" providerId="ADAL" clId="{C1DC129D-B2F4-4EDC-AB95-6AF85064208E}" dt="2023-10-03T17:02:46.677" v="2063" actId="20577"/>
          <ac:spMkLst>
            <pc:docMk/>
            <pc:sldMk cId="975053223" sldId="293"/>
            <ac:spMk id="2" creationId="{93C481A6-810D-1AC3-6567-AD964EDD427B}"/>
          </ac:spMkLst>
        </pc:spChg>
        <pc:spChg chg="del">
          <ac:chgData name="Pascalle Cup" userId="abbe84a0-611b-406e-b251-e8b4b71c069a" providerId="ADAL" clId="{C1DC129D-B2F4-4EDC-AB95-6AF85064208E}" dt="2023-10-03T14:34:09.660" v="845" actId="478"/>
          <ac:spMkLst>
            <pc:docMk/>
            <pc:sldMk cId="975053223" sldId="293"/>
            <ac:spMk id="4" creationId="{C23C7611-095E-CA25-7BB1-CF471D02B48E}"/>
          </ac:spMkLst>
        </pc:spChg>
        <pc:spChg chg="add mod">
          <ac:chgData name="Pascalle Cup" userId="abbe84a0-611b-406e-b251-e8b4b71c069a" providerId="ADAL" clId="{C1DC129D-B2F4-4EDC-AB95-6AF85064208E}" dt="2023-10-03T14:33:54.588" v="842" actId="1076"/>
          <ac:spMkLst>
            <pc:docMk/>
            <pc:sldMk cId="975053223" sldId="293"/>
            <ac:spMk id="7" creationId="{779DCD1A-9247-3049-92C9-D76B817AE873}"/>
          </ac:spMkLst>
        </pc:spChg>
        <pc:spChg chg="add mod">
          <ac:chgData name="Pascalle Cup" userId="abbe84a0-611b-406e-b251-e8b4b71c069a" providerId="ADAL" clId="{C1DC129D-B2F4-4EDC-AB95-6AF85064208E}" dt="2023-10-03T14:39:22.177" v="991" actId="1076"/>
          <ac:spMkLst>
            <pc:docMk/>
            <pc:sldMk cId="975053223" sldId="293"/>
            <ac:spMk id="10" creationId="{57E374C5-00AB-0FCF-6C38-A39C18FD2AF5}"/>
          </ac:spMkLst>
        </pc:spChg>
        <pc:spChg chg="add mod">
          <ac:chgData name="Pascalle Cup" userId="abbe84a0-611b-406e-b251-e8b4b71c069a" providerId="ADAL" clId="{C1DC129D-B2F4-4EDC-AB95-6AF85064208E}" dt="2023-10-03T14:37:02.395" v="901" actId="6549"/>
          <ac:spMkLst>
            <pc:docMk/>
            <pc:sldMk cId="975053223" sldId="293"/>
            <ac:spMk id="12" creationId="{C9EA0FD8-41AD-BA66-6CBB-E55C2BBFA00D}"/>
          </ac:spMkLst>
        </pc:spChg>
        <pc:spChg chg="add mod">
          <ac:chgData name="Pascalle Cup" userId="abbe84a0-611b-406e-b251-e8b4b71c069a" providerId="ADAL" clId="{C1DC129D-B2F4-4EDC-AB95-6AF85064208E}" dt="2023-10-03T14:38:28.760" v="948" actId="14100"/>
          <ac:spMkLst>
            <pc:docMk/>
            <pc:sldMk cId="975053223" sldId="293"/>
            <ac:spMk id="13" creationId="{8291A408-E2BB-5318-05BC-D01A49C2EA87}"/>
          </ac:spMkLst>
        </pc:spChg>
        <pc:spChg chg="add del mod">
          <ac:chgData name="Pascalle Cup" userId="abbe84a0-611b-406e-b251-e8b4b71c069a" providerId="ADAL" clId="{C1DC129D-B2F4-4EDC-AB95-6AF85064208E}" dt="2023-10-03T14:39:04.290" v="964" actId="20577"/>
          <ac:spMkLst>
            <pc:docMk/>
            <pc:sldMk cId="975053223" sldId="293"/>
            <ac:spMk id="14" creationId="{C082A79F-B627-DD7F-85B9-9B9F9EA26436}"/>
          </ac:spMkLst>
        </pc:spChg>
        <pc:picChg chg="add mod">
          <ac:chgData name="Pascalle Cup" userId="abbe84a0-611b-406e-b251-e8b4b71c069a" providerId="ADAL" clId="{C1DC129D-B2F4-4EDC-AB95-6AF85064208E}" dt="2023-10-03T14:34:06.795" v="844" actId="1076"/>
          <ac:picMkLst>
            <pc:docMk/>
            <pc:sldMk cId="975053223" sldId="293"/>
            <ac:picMk id="8" creationId="{B538C052-2DC2-7A0D-190C-DFA923467B13}"/>
          </ac:picMkLst>
        </pc:picChg>
        <pc:picChg chg="add mod">
          <ac:chgData name="Pascalle Cup" userId="abbe84a0-611b-406e-b251-e8b4b71c069a" providerId="ADAL" clId="{C1DC129D-B2F4-4EDC-AB95-6AF85064208E}" dt="2023-10-03T14:39:23.488" v="992" actId="1076"/>
          <ac:picMkLst>
            <pc:docMk/>
            <pc:sldMk cId="975053223" sldId="293"/>
            <ac:picMk id="11" creationId="{9A19700F-AA76-F398-F60C-DAE696558D35}"/>
          </ac:picMkLst>
        </pc:picChg>
        <pc:picChg chg="add mod">
          <ac:chgData name="Pascalle Cup" userId="abbe84a0-611b-406e-b251-e8b4b71c069a" providerId="ADAL" clId="{C1DC129D-B2F4-4EDC-AB95-6AF85064208E}" dt="2023-10-03T14:37:30.354" v="906" actId="1076"/>
          <ac:picMkLst>
            <pc:docMk/>
            <pc:sldMk cId="975053223" sldId="293"/>
            <ac:picMk id="1026" creationId="{0E8ED948-A091-8E5E-61E3-154A15F2762F}"/>
          </ac:picMkLst>
        </pc:picChg>
      </pc:sldChg>
      <pc:sldChg chg="addSp delSp modSp new mod">
        <pc:chgData name="Pascalle Cup" userId="abbe84a0-611b-406e-b251-e8b4b71c069a" providerId="ADAL" clId="{C1DC129D-B2F4-4EDC-AB95-6AF85064208E}" dt="2023-10-03T14:47:16.001" v="1041" actId="1076"/>
        <pc:sldMkLst>
          <pc:docMk/>
          <pc:sldMk cId="385575937" sldId="294"/>
        </pc:sldMkLst>
        <pc:spChg chg="mod">
          <ac:chgData name="Pascalle Cup" userId="abbe84a0-611b-406e-b251-e8b4b71c069a" providerId="ADAL" clId="{C1DC129D-B2F4-4EDC-AB95-6AF85064208E}" dt="2023-10-03T14:44:24.607" v="1024" actId="20577"/>
          <ac:spMkLst>
            <pc:docMk/>
            <pc:sldMk cId="385575937" sldId="294"/>
            <ac:spMk id="2" creationId="{BAD2D486-EE94-D553-551D-5F0A48A600BD}"/>
          </ac:spMkLst>
        </pc:spChg>
        <pc:spChg chg="del">
          <ac:chgData name="Pascalle Cup" userId="abbe84a0-611b-406e-b251-e8b4b71c069a" providerId="ADAL" clId="{C1DC129D-B2F4-4EDC-AB95-6AF85064208E}" dt="2023-10-03T14:44:56.684" v="1027" actId="478"/>
          <ac:spMkLst>
            <pc:docMk/>
            <pc:sldMk cId="385575937" sldId="294"/>
            <ac:spMk id="4" creationId="{FF9030C4-AA82-52FC-2D90-D8A111115D05}"/>
          </ac:spMkLst>
        </pc:spChg>
        <pc:picChg chg="add mod modCrop">
          <ac:chgData name="Pascalle Cup" userId="abbe84a0-611b-406e-b251-e8b4b71c069a" providerId="ADAL" clId="{C1DC129D-B2F4-4EDC-AB95-6AF85064208E}" dt="2023-10-03T14:44:29.392" v="1026" actId="1076"/>
          <ac:picMkLst>
            <pc:docMk/>
            <pc:sldMk cId="385575937" sldId="294"/>
            <ac:picMk id="7" creationId="{C486D60A-1AB8-7F1E-7B24-94256253487F}"/>
          </ac:picMkLst>
        </pc:picChg>
        <pc:picChg chg="add mod modCrop">
          <ac:chgData name="Pascalle Cup" userId="abbe84a0-611b-406e-b251-e8b4b71c069a" providerId="ADAL" clId="{C1DC129D-B2F4-4EDC-AB95-6AF85064208E}" dt="2023-10-03T14:47:16.001" v="1041" actId="1076"/>
          <ac:picMkLst>
            <pc:docMk/>
            <pc:sldMk cId="385575937" sldId="294"/>
            <ac:picMk id="9" creationId="{EF8A5D4A-4C2A-FB2F-F036-C1CD95767737}"/>
          </ac:picMkLst>
        </pc:picChg>
        <pc:picChg chg="add mod">
          <ac:chgData name="Pascalle Cup" userId="abbe84a0-611b-406e-b251-e8b4b71c069a" providerId="ADAL" clId="{C1DC129D-B2F4-4EDC-AB95-6AF85064208E}" dt="2023-10-03T14:47:08.545" v="1039" actId="1440"/>
          <ac:picMkLst>
            <pc:docMk/>
            <pc:sldMk cId="385575937" sldId="294"/>
            <ac:picMk id="10" creationId="{6795D80B-54A9-6E0F-09D4-60837167BD26}"/>
          </ac:picMkLst>
        </pc:picChg>
      </pc:sldChg>
      <pc:sldChg chg="addSp delSp modSp new mod">
        <pc:chgData name="Pascalle Cup" userId="abbe84a0-611b-406e-b251-e8b4b71c069a" providerId="ADAL" clId="{C1DC129D-B2F4-4EDC-AB95-6AF85064208E}" dt="2023-10-03T14:59:21.028" v="1674" actId="14100"/>
        <pc:sldMkLst>
          <pc:docMk/>
          <pc:sldMk cId="1677957890" sldId="295"/>
        </pc:sldMkLst>
        <pc:spChg chg="mod">
          <ac:chgData name="Pascalle Cup" userId="abbe84a0-611b-406e-b251-e8b4b71c069a" providerId="ADAL" clId="{C1DC129D-B2F4-4EDC-AB95-6AF85064208E}" dt="2023-10-03T14:50:05.446" v="1160" actId="20577"/>
          <ac:spMkLst>
            <pc:docMk/>
            <pc:sldMk cId="1677957890" sldId="295"/>
            <ac:spMk id="2" creationId="{E9281ADF-F07E-4190-F390-BC2F5101E45F}"/>
          </ac:spMkLst>
        </pc:spChg>
        <pc:spChg chg="del">
          <ac:chgData name="Pascalle Cup" userId="abbe84a0-611b-406e-b251-e8b4b71c069a" providerId="ADAL" clId="{C1DC129D-B2F4-4EDC-AB95-6AF85064208E}" dt="2023-10-03T14:53:01.342" v="1322" actId="478"/>
          <ac:spMkLst>
            <pc:docMk/>
            <pc:sldMk cId="1677957890" sldId="295"/>
            <ac:spMk id="4" creationId="{4E97944A-E2F0-48B7-926C-CC2E32CEEA4E}"/>
          </ac:spMkLst>
        </pc:spChg>
        <pc:spChg chg="add mod">
          <ac:chgData name="Pascalle Cup" userId="abbe84a0-611b-406e-b251-e8b4b71c069a" providerId="ADAL" clId="{C1DC129D-B2F4-4EDC-AB95-6AF85064208E}" dt="2023-10-03T14:58:26.782" v="1666" actId="1076"/>
          <ac:spMkLst>
            <pc:docMk/>
            <pc:sldMk cId="1677957890" sldId="295"/>
            <ac:spMk id="7" creationId="{EBE64EC6-B8BF-377E-CB15-85F3919661E5}"/>
          </ac:spMkLst>
        </pc:spChg>
        <pc:spChg chg="add mod">
          <ac:chgData name="Pascalle Cup" userId="abbe84a0-611b-406e-b251-e8b4b71c069a" providerId="ADAL" clId="{C1DC129D-B2F4-4EDC-AB95-6AF85064208E}" dt="2023-10-03T14:58:10.670" v="1662" actId="1076"/>
          <ac:spMkLst>
            <pc:docMk/>
            <pc:sldMk cId="1677957890" sldId="295"/>
            <ac:spMk id="8" creationId="{A3327346-FE33-0F37-11F9-D6689B8C5E0F}"/>
          </ac:spMkLst>
        </pc:spChg>
        <pc:spChg chg="add mod">
          <ac:chgData name="Pascalle Cup" userId="abbe84a0-611b-406e-b251-e8b4b71c069a" providerId="ADAL" clId="{C1DC129D-B2F4-4EDC-AB95-6AF85064208E}" dt="2023-10-03T14:58:29.517" v="1667" actId="1076"/>
          <ac:spMkLst>
            <pc:docMk/>
            <pc:sldMk cId="1677957890" sldId="295"/>
            <ac:spMk id="9" creationId="{682FD2ED-BC37-C619-A5E4-245CA843D941}"/>
          </ac:spMkLst>
        </pc:spChg>
        <pc:spChg chg="add mod">
          <ac:chgData name="Pascalle Cup" userId="abbe84a0-611b-406e-b251-e8b4b71c069a" providerId="ADAL" clId="{C1DC129D-B2F4-4EDC-AB95-6AF85064208E}" dt="2023-10-03T14:58:05.450" v="1661" actId="121"/>
          <ac:spMkLst>
            <pc:docMk/>
            <pc:sldMk cId="1677957890" sldId="295"/>
            <ac:spMk id="10" creationId="{EF32EE42-BF7B-D04D-2C7B-0A4EB07AD095}"/>
          </ac:spMkLst>
        </pc:spChg>
        <pc:picChg chg="add mod">
          <ac:chgData name="Pascalle Cup" userId="abbe84a0-611b-406e-b251-e8b4b71c069a" providerId="ADAL" clId="{C1DC129D-B2F4-4EDC-AB95-6AF85064208E}" dt="2023-10-03T14:58:00.110" v="1659" actId="1076"/>
          <ac:picMkLst>
            <pc:docMk/>
            <pc:sldMk cId="1677957890" sldId="295"/>
            <ac:picMk id="11" creationId="{2CDA3BB6-8AE8-3E0A-213A-6900CF88D114}"/>
          </ac:picMkLst>
        </pc:picChg>
        <pc:picChg chg="add mod">
          <ac:chgData name="Pascalle Cup" userId="abbe84a0-611b-406e-b251-e8b4b71c069a" providerId="ADAL" clId="{C1DC129D-B2F4-4EDC-AB95-6AF85064208E}" dt="2023-10-03T14:58:50.766" v="1671" actId="1076"/>
          <ac:picMkLst>
            <pc:docMk/>
            <pc:sldMk cId="1677957890" sldId="295"/>
            <ac:picMk id="12" creationId="{C54DCEA5-9973-74E9-05CE-F64DA60FA15A}"/>
          </ac:picMkLst>
        </pc:picChg>
        <pc:picChg chg="add mod">
          <ac:chgData name="Pascalle Cup" userId="abbe84a0-611b-406e-b251-e8b4b71c069a" providerId="ADAL" clId="{C1DC129D-B2F4-4EDC-AB95-6AF85064208E}" dt="2023-10-03T14:59:21.028" v="1674" actId="14100"/>
          <ac:picMkLst>
            <pc:docMk/>
            <pc:sldMk cId="1677957890" sldId="295"/>
            <ac:picMk id="13" creationId="{73FBA6C7-9216-0F0C-CFBE-8FA37BFAAA2D}"/>
          </ac:picMkLst>
        </pc:picChg>
        <pc:picChg chg="add mod">
          <ac:chgData name="Pascalle Cup" userId="abbe84a0-611b-406e-b251-e8b4b71c069a" providerId="ADAL" clId="{C1DC129D-B2F4-4EDC-AB95-6AF85064208E}" dt="2023-10-03T14:58:12.068" v="1663" actId="1076"/>
          <ac:picMkLst>
            <pc:docMk/>
            <pc:sldMk cId="1677957890" sldId="295"/>
            <ac:picMk id="2050" creationId="{B79ACC4B-937A-5A39-E909-BFAC0F635FA8}"/>
          </ac:picMkLst>
        </pc:picChg>
      </pc:sldChg>
      <pc:sldChg chg="addSp delSp modSp new mod">
        <pc:chgData name="Pascalle Cup" userId="abbe84a0-611b-406e-b251-e8b4b71c069a" providerId="ADAL" clId="{C1DC129D-B2F4-4EDC-AB95-6AF85064208E}" dt="2023-10-03T17:02:08.862" v="2031" actId="207"/>
        <pc:sldMkLst>
          <pc:docMk/>
          <pc:sldMk cId="2968351615" sldId="296"/>
        </pc:sldMkLst>
        <pc:spChg chg="mod">
          <ac:chgData name="Pascalle Cup" userId="abbe84a0-611b-406e-b251-e8b4b71c069a" providerId="ADAL" clId="{C1DC129D-B2F4-4EDC-AB95-6AF85064208E}" dt="2023-10-03T17:02:08.862" v="2031" actId="207"/>
          <ac:spMkLst>
            <pc:docMk/>
            <pc:sldMk cId="2968351615" sldId="296"/>
            <ac:spMk id="2" creationId="{69913105-4D90-4A6B-51D8-64F378FD3CF3}"/>
          </ac:spMkLst>
        </pc:spChg>
        <pc:spChg chg="del">
          <ac:chgData name="Pascalle Cup" userId="abbe84a0-611b-406e-b251-e8b4b71c069a" providerId="ADAL" clId="{C1DC129D-B2F4-4EDC-AB95-6AF85064208E}" dt="2023-10-03T16:46:10.319" v="1721" actId="478"/>
          <ac:spMkLst>
            <pc:docMk/>
            <pc:sldMk cId="2968351615" sldId="296"/>
            <ac:spMk id="4" creationId="{328730E6-F1DD-E13F-7406-BA0C964DC7E8}"/>
          </ac:spMkLst>
        </pc:spChg>
        <pc:spChg chg="add mod">
          <ac:chgData name="Pascalle Cup" userId="abbe84a0-611b-406e-b251-e8b4b71c069a" providerId="ADAL" clId="{C1DC129D-B2F4-4EDC-AB95-6AF85064208E}" dt="2023-10-03T16:54:03.029" v="1936" actId="113"/>
          <ac:spMkLst>
            <pc:docMk/>
            <pc:sldMk cId="2968351615" sldId="296"/>
            <ac:spMk id="7" creationId="{2B2680E2-3BA0-A612-AECE-7B5C096769A6}"/>
          </ac:spMkLst>
        </pc:spChg>
      </pc:sldChg>
      <pc:sldChg chg="addSp delSp modSp new mod modClrScheme chgLayout">
        <pc:chgData name="Pascalle Cup" userId="abbe84a0-611b-406e-b251-e8b4b71c069a" providerId="ADAL" clId="{C1DC129D-B2F4-4EDC-AB95-6AF85064208E}" dt="2023-10-03T16:53:05.765" v="1742" actId="478"/>
        <pc:sldMkLst>
          <pc:docMk/>
          <pc:sldMk cId="790985411" sldId="297"/>
        </pc:sldMkLst>
        <pc:spChg chg="del">
          <ac:chgData name="Pascalle Cup" userId="abbe84a0-611b-406e-b251-e8b4b71c069a" providerId="ADAL" clId="{C1DC129D-B2F4-4EDC-AB95-6AF85064208E}" dt="2023-10-03T16:52:56.486" v="1739" actId="26606"/>
          <ac:spMkLst>
            <pc:docMk/>
            <pc:sldMk cId="790985411" sldId="297"/>
            <ac:spMk id="2" creationId="{A1E22441-881F-5D59-84C9-98F0AC591C20}"/>
          </ac:spMkLst>
        </pc:spChg>
        <pc:spChg chg="mod ord">
          <ac:chgData name="Pascalle Cup" userId="abbe84a0-611b-406e-b251-e8b4b71c069a" providerId="ADAL" clId="{C1DC129D-B2F4-4EDC-AB95-6AF85064208E}" dt="2023-10-03T16:52:56.486" v="1739" actId="26606"/>
          <ac:spMkLst>
            <pc:docMk/>
            <pc:sldMk cId="790985411" sldId="297"/>
            <ac:spMk id="3" creationId="{3464EB4D-D96F-AC1D-3B7A-54BEBDB542B7}"/>
          </ac:spMkLst>
        </pc:spChg>
        <pc:spChg chg="del mod">
          <ac:chgData name="Pascalle Cup" userId="abbe84a0-611b-406e-b251-e8b4b71c069a" providerId="ADAL" clId="{C1DC129D-B2F4-4EDC-AB95-6AF85064208E}" dt="2023-10-03T16:53:05.765" v="1742" actId="478"/>
          <ac:spMkLst>
            <pc:docMk/>
            <pc:sldMk cId="790985411" sldId="297"/>
            <ac:spMk id="4" creationId="{65C22CCF-490D-43D5-74BF-13ABFDC0E79C}"/>
          </ac:spMkLst>
        </pc:spChg>
        <pc:spChg chg="mod">
          <ac:chgData name="Pascalle Cup" userId="abbe84a0-611b-406e-b251-e8b4b71c069a" providerId="ADAL" clId="{C1DC129D-B2F4-4EDC-AB95-6AF85064208E}" dt="2023-10-03T16:52:56.486" v="1739" actId="26606"/>
          <ac:spMkLst>
            <pc:docMk/>
            <pc:sldMk cId="790985411" sldId="297"/>
            <ac:spMk id="5" creationId="{FE4C7CB4-7C70-D1C6-34D4-FCD326697C26}"/>
          </ac:spMkLst>
        </pc:spChg>
        <pc:spChg chg="add del mod">
          <ac:chgData name="Pascalle Cup" userId="abbe84a0-611b-406e-b251-e8b4b71c069a" providerId="ADAL" clId="{C1DC129D-B2F4-4EDC-AB95-6AF85064208E}" dt="2023-10-03T16:52:58.621" v="1740" actId="478"/>
          <ac:spMkLst>
            <pc:docMk/>
            <pc:sldMk cId="790985411" sldId="297"/>
            <ac:spMk id="11" creationId="{781BD662-47FA-739B-2777-16B9B6C386A0}"/>
          </ac:spMkLst>
        </pc:spChg>
        <pc:picChg chg="add mod ord">
          <ac:chgData name="Pascalle Cup" userId="abbe84a0-611b-406e-b251-e8b4b71c069a" providerId="ADAL" clId="{C1DC129D-B2F4-4EDC-AB95-6AF85064208E}" dt="2023-10-03T16:53:03.108" v="1741" actId="1076"/>
          <ac:picMkLst>
            <pc:docMk/>
            <pc:sldMk cId="790985411" sldId="297"/>
            <ac:picMk id="6" creationId="{52C1D50C-EC3B-6A4D-2313-5A316197A2C5}"/>
          </ac:picMkLst>
        </pc:picChg>
      </pc:sldChg>
      <pc:sldChg chg="addSp delSp modSp new mod modClrScheme chgLayout">
        <pc:chgData name="Pascalle Cup" userId="abbe84a0-611b-406e-b251-e8b4b71c069a" providerId="ADAL" clId="{C1DC129D-B2F4-4EDC-AB95-6AF85064208E}" dt="2023-10-03T17:05:04.500" v="2121" actId="26606"/>
        <pc:sldMkLst>
          <pc:docMk/>
          <pc:sldMk cId="2560257954" sldId="298"/>
        </pc:sldMkLst>
        <pc:spChg chg="del">
          <ac:chgData name="Pascalle Cup" userId="abbe84a0-611b-406e-b251-e8b4b71c069a" providerId="ADAL" clId="{C1DC129D-B2F4-4EDC-AB95-6AF85064208E}" dt="2023-10-03T17:04:08.866" v="2113" actId="478"/>
          <ac:spMkLst>
            <pc:docMk/>
            <pc:sldMk cId="2560257954" sldId="298"/>
            <ac:spMk id="2" creationId="{6D4F2D10-CF44-DF87-BE2F-7F87D724EF48}"/>
          </ac:spMkLst>
        </pc:spChg>
        <pc:spChg chg="mod ord">
          <ac:chgData name="Pascalle Cup" userId="abbe84a0-611b-406e-b251-e8b4b71c069a" providerId="ADAL" clId="{C1DC129D-B2F4-4EDC-AB95-6AF85064208E}" dt="2023-10-03T17:05:04.500" v="2121" actId="26606"/>
          <ac:spMkLst>
            <pc:docMk/>
            <pc:sldMk cId="2560257954" sldId="298"/>
            <ac:spMk id="3" creationId="{893A2DBD-92D3-1E7C-0E3C-5627C111C4C7}"/>
          </ac:spMkLst>
        </pc:spChg>
        <pc:spChg chg="del">
          <ac:chgData name="Pascalle Cup" userId="abbe84a0-611b-406e-b251-e8b4b71c069a" providerId="ADAL" clId="{C1DC129D-B2F4-4EDC-AB95-6AF85064208E}" dt="2023-10-03T17:04:11.143" v="2114" actId="478"/>
          <ac:spMkLst>
            <pc:docMk/>
            <pc:sldMk cId="2560257954" sldId="298"/>
            <ac:spMk id="4" creationId="{EAB09DBA-E07D-ED84-7A0C-CF7FC2251D0D}"/>
          </ac:spMkLst>
        </pc:spChg>
        <pc:spChg chg="mod modVis">
          <ac:chgData name="Pascalle Cup" userId="abbe84a0-611b-406e-b251-e8b4b71c069a" providerId="ADAL" clId="{C1DC129D-B2F4-4EDC-AB95-6AF85064208E}" dt="2023-10-03T17:05:04.500" v="2121" actId="26606"/>
          <ac:spMkLst>
            <pc:docMk/>
            <pc:sldMk cId="2560257954" sldId="298"/>
            <ac:spMk id="5" creationId="{6E2437FD-B252-4BDB-7CFC-CA3DC56E19E5}"/>
          </ac:spMkLst>
        </pc:spChg>
        <pc:spChg chg="add del mod">
          <ac:chgData name="Pascalle Cup" userId="abbe84a0-611b-406e-b251-e8b4b71c069a" providerId="ADAL" clId="{C1DC129D-B2F4-4EDC-AB95-6AF85064208E}" dt="2023-10-03T17:04:23.361" v="2116" actId="478"/>
          <ac:spMkLst>
            <pc:docMk/>
            <pc:sldMk cId="2560257954" sldId="298"/>
            <ac:spMk id="11" creationId="{6D578D9F-D46B-A273-F865-61A23FE681B8}"/>
          </ac:spMkLst>
        </pc:spChg>
        <pc:picChg chg="add del mod">
          <ac:chgData name="Pascalle Cup" userId="abbe84a0-611b-406e-b251-e8b4b71c069a" providerId="ADAL" clId="{C1DC129D-B2F4-4EDC-AB95-6AF85064208E}" dt="2023-10-03T17:04:58.661" v="2119" actId="478"/>
          <ac:picMkLst>
            <pc:docMk/>
            <pc:sldMk cId="2560257954" sldId="298"/>
            <ac:picMk id="6" creationId="{65A8F421-AF17-1FBB-4716-A1858ED069B5}"/>
          </ac:picMkLst>
        </pc:picChg>
        <pc:picChg chg="add mod ord">
          <ac:chgData name="Pascalle Cup" userId="abbe84a0-611b-406e-b251-e8b4b71c069a" providerId="ADAL" clId="{C1DC129D-B2F4-4EDC-AB95-6AF85064208E}" dt="2023-10-03T17:05:04.500" v="2121" actId="26606"/>
          <ac:picMkLst>
            <pc:docMk/>
            <pc:sldMk cId="2560257954" sldId="298"/>
            <ac:picMk id="7" creationId="{AB271756-6068-7BF8-F06A-4B05452B20CD}"/>
          </ac:picMkLst>
        </pc:picChg>
      </pc:sldChg>
      <pc:sldChg chg="addSp delSp modSp new mod">
        <pc:chgData name="Pascalle Cup" userId="abbe84a0-611b-406e-b251-e8b4b71c069a" providerId="ADAL" clId="{C1DC129D-B2F4-4EDC-AB95-6AF85064208E}" dt="2023-10-03T17:02:37.777" v="2059" actId="20577"/>
        <pc:sldMkLst>
          <pc:docMk/>
          <pc:sldMk cId="1701533055" sldId="299"/>
        </pc:sldMkLst>
        <pc:spChg chg="mod">
          <ac:chgData name="Pascalle Cup" userId="abbe84a0-611b-406e-b251-e8b4b71c069a" providerId="ADAL" clId="{C1DC129D-B2F4-4EDC-AB95-6AF85064208E}" dt="2023-10-03T17:02:37.777" v="2059" actId="20577"/>
          <ac:spMkLst>
            <pc:docMk/>
            <pc:sldMk cId="1701533055" sldId="299"/>
            <ac:spMk id="2" creationId="{562596BF-0031-45EC-DC7A-1790558FA9CA}"/>
          </ac:spMkLst>
        </pc:spChg>
        <pc:spChg chg="del">
          <ac:chgData name="Pascalle Cup" userId="abbe84a0-611b-406e-b251-e8b4b71c069a" providerId="ADAL" clId="{C1DC129D-B2F4-4EDC-AB95-6AF85064208E}" dt="2023-10-03T17:00:26.252" v="2003" actId="478"/>
          <ac:spMkLst>
            <pc:docMk/>
            <pc:sldMk cId="1701533055" sldId="299"/>
            <ac:spMk id="4" creationId="{17341A5B-530C-8196-8E7F-8E54AEAC94DA}"/>
          </ac:spMkLst>
        </pc:spChg>
        <pc:spChg chg="add mod">
          <ac:chgData name="Pascalle Cup" userId="abbe84a0-611b-406e-b251-e8b4b71c069a" providerId="ADAL" clId="{C1DC129D-B2F4-4EDC-AB95-6AF85064208E}" dt="2023-10-03T17:00:35.749" v="2007" actId="113"/>
          <ac:spMkLst>
            <pc:docMk/>
            <pc:sldMk cId="1701533055" sldId="299"/>
            <ac:spMk id="6" creationId="{47DA6C11-E300-DEAE-27D3-8F326CC5F5B4}"/>
          </ac:spMkLst>
        </pc:spChg>
        <pc:spChg chg="add mod">
          <ac:chgData name="Pascalle Cup" userId="abbe84a0-611b-406e-b251-e8b4b71c069a" providerId="ADAL" clId="{C1DC129D-B2F4-4EDC-AB95-6AF85064208E}" dt="2023-10-03T17:00:30.333" v="2005" actId="113"/>
          <ac:spMkLst>
            <pc:docMk/>
            <pc:sldMk cId="1701533055" sldId="299"/>
            <ac:spMk id="7" creationId="{2025BFC8-0D7A-9AA1-B5E1-4CAE2D3B2601}"/>
          </ac:spMkLst>
        </pc:spChg>
      </pc:sldChg>
      <pc:sldChg chg="modSp add mod ord">
        <pc:chgData name="Pascalle Cup" userId="abbe84a0-611b-406e-b251-e8b4b71c069a" providerId="ADAL" clId="{C1DC129D-B2F4-4EDC-AB95-6AF85064208E}" dt="2023-10-03T17:03:23.548" v="2111" actId="20577"/>
        <pc:sldMkLst>
          <pc:docMk/>
          <pc:sldMk cId="1627249854" sldId="300"/>
        </pc:sldMkLst>
        <pc:spChg chg="mod">
          <ac:chgData name="Pascalle Cup" userId="abbe84a0-611b-406e-b251-e8b4b71c069a" providerId="ADAL" clId="{C1DC129D-B2F4-4EDC-AB95-6AF85064208E}" dt="2023-10-03T17:03:23.548" v="2111" actId="20577"/>
          <ac:spMkLst>
            <pc:docMk/>
            <pc:sldMk cId="1627249854" sldId="300"/>
            <ac:spMk id="6" creationId="{6CAD0658-9624-BFDF-20FC-AD141B052C6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03/10/2023</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nl-NL" smtClean="0"/>
              <a:t>1</a:t>
            </a:fld>
            <a:endParaRPr lang="nl-NL" dirty="0"/>
          </a:p>
        </p:txBody>
      </p:sp>
    </p:spTree>
    <p:extLst>
      <p:ext uri="{BB962C8B-B14F-4D97-AF65-F5344CB8AC3E}">
        <p14:creationId xmlns:p14="http://schemas.microsoft.com/office/powerpoint/2010/main" val="176649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3-10-2023</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3-10-2023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3-10-2023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3-10-2023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3-10-2023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3-10-2023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3-10-2023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3-10-2023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3-10-2023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3-10-2023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3-10-2023</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3-10-2023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3-10-2023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3-10-2023</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3-10-2023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3-10-2023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3-10-2023</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3-10-2023</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3-10-2023</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3-10-2023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3-10-2023</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3-10-2023</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3-10-2023</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3-10-2023</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3-10-2023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3-10-2023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3-10-2023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3-10-2023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3-10-2023</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3-10-2023</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5.xml"/><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5.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5.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18">
            <a:extLst>
              <a:ext uri="{FF2B5EF4-FFF2-40B4-BE49-F238E27FC236}">
                <a16:creationId xmlns:a16="http://schemas.microsoft.com/office/drawing/2014/main" id="{14E73B20-0538-4583-99A5-6DBBBDB452F7}"/>
              </a:ext>
            </a:extLst>
          </p:cNvPr>
          <p:cNvSpPr>
            <a:spLocks noGrp="1"/>
          </p:cNvSpPr>
          <p:nvPr>
            <p:ph type="ctrTitle"/>
          </p:nvPr>
        </p:nvSpPr>
        <p:spPr>
          <a:xfrm>
            <a:off x="371476" y="4658742"/>
            <a:ext cx="8676000" cy="827658"/>
          </a:xfrm>
        </p:spPr>
        <p:txBody>
          <a:bodyPr/>
          <a:lstStyle/>
          <a:p>
            <a:r>
              <a:rPr lang="nl-NL" dirty="0"/>
              <a:t>Evalueren </a:t>
            </a:r>
          </a:p>
        </p:txBody>
      </p:sp>
      <p:sp>
        <p:nvSpPr>
          <p:cNvPr id="3" name="Tijdelijke aanduiding voor dianummer 2">
            <a:extLst>
              <a:ext uri="{FF2B5EF4-FFF2-40B4-BE49-F238E27FC236}">
                <a16:creationId xmlns:a16="http://schemas.microsoft.com/office/drawing/2014/main" id="{462B565B-3B96-47E8-B899-A4AF9A328060}"/>
              </a:ext>
            </a:extLst>
          </p:cNvPr>
          <p:cNvSpPr>
            <a:spLocks noGrp="1"/>
          </p:cNvSpPr>
          <p:nvPr>
            <p:ph type="sldNum" sz="quarter" idx="12"/>
          </p:nvPr>
        </p:nvSpPr>
        <p:spPr>
          <a:xfrm>
            <a:off x="370800" y="7020000"/>
            <a:ext cx="311944" cy="216000"/>
          </a:xfrm>
        </p:spPr>
        <p:txBody>
          <a:bodyPr/>
          <a:lstStyle/>
          <a:p>
            <a:fld id="{45B76B8B-DE07-48A4-9913-B57A52F2F853}" type="slidenum">
              <a:rPr lang="nl-NL" smtClean="0"/>
              <a:pPr/>
              <a:t>1</a:t>
            </a:fld>
            <a:endParaRPr lang="nl-NL" dirty="0"/>
          </a:p>
        </p:txBody>
      </p:sp>
      <p:sp>
        <p:nvSpPr>
          <p:cNvPr id="5" name="Tijdelijke aanduiding voor datum 4">
            <a:extLst>
              <a:ext uri="{FF2B5EF4-FFF2-40B4-BE49-F238E27FC236}">
                <a16:creationId xmlns:a16="http://schemas.microsoft.com/office/drawing/2014/main" id="{417BDE04-5045-40D8-A506-2EA8F4817711}"/>
              </a:ext>
            </a:extLst>
          </p:cNvPr>
          <p:cNvSpPr>
            <a:spLocks noGrp="1"/>
          </p:cNvSpPr>
          <p:nvPr>
            <p:ph type="dt" sz="half" idx="10"/>
          </p:nvPr>
        </p:nvSpPr>
        <p:spPr>
          <a:xfrm>
            <a:off x="371476" y="6325170"/>
            <a:ext cx="803274" cy="216000"/>
          </a:xfrm>
        </p:spPr>
        <p:txBody>
          <a:bodyPr/>
          <a:lstStyle/>
          <a:p>
            <a:r>
              <a:rPr lang="nl-NL" dirty="0"/>
              <a:t>1-3-2021</a:t>
            </a:r>
          </a:p>
        </p:txBody>
      </p:sp>
    </p:spTree>
    <p:extLst>
      <p:ext uri="{BB962C8B-B14F-4D97-AF65-F5344CB8AC3E}">
        <p14:creationId xmlns:p14="http://schemas.microsoft.com/office/powerpoint/2010/main" val="3060570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281ADF-F07E-4190-F390-BC2F5101E45F}"/>
              </a:ext>
            </a:extLst>
          </p:cNvPr>
          <p:cNvSpPr>
            <a:spLocks noGrp="1"/>
          </p:cNvSpPr>
          <p:nvPr>
            <p:ph type="title"/>
          </p:nvPr>
        </p:nvSpPr>
        <p:spPr/>
        <p:txBody>
          <a:bodyPr/>
          <a:lstStyle/>
          <a:p>
            <a:r>
              <a:rPr lang="nl-NL" dirty="0"/>
              <a:t>Of creatief! </a:t>
            </a:r>
          </a:p>
        </p:txBody>
      </p:sp>
      <p:sp>
        <p:nvSpPr>
          <p:cNvPr id="3" name="Tijdelijke aanduiding voor datum 2">
            <a:extLst>
              <a:ext uri="{FF2B5EF4-FFF2-40B4-BE49-F238E27FC236}">
                <a16:creationId xmlns:a16="http://schemas.microsoft.com/office/drawing/2014/main" id="{60BE4AC3-D417-B4D9-BD66-E6599F8CE006}"/>
              </a:ext>
            </a:extLst>
          </p:cNvPr>
          <p:cNvSpPr>
            <a:spLocks noGrp="1"/>
          </p:cNvSpPr>
          <p:nvPr>
            <p:ph type="dt" sz="half" idx="10"/>
          </p:nvPr>
        </p:nvSpPr>
        <p:spPr/>
        <p:txBody>
          <a:bodyPr/>
          <a:lstStyle/>
          <a:p>
            <a:fld id="{B6837ED8-77B1-4D92-8A4C-07939ECD182A}" type="datetime1">
              <a:rPr lang="nl-NL" noProof="0" smtClean="0"/>
              <a:t>3-10-2023</a:t>
            </a:fld>
            <a:endParaRPr lang="nl-NL" noProof="0"/>
          </a:p>
        </p:txBody>
      </p:sp>
      <p:sp>
        <p:nvSpPr>
          <p:cNvPr id="5" name="Tijdelijke aanduiding voor dianummer 4">
            <a:extLst>
              <a:ext uri="{FF2B5EF4-FFF2-40B4-BE49-F238E27FC236}">
                <a16:creationId xmlns:a16="http://schemas.microsoft.com/office/drawing/2014/main" id="{E504B1E9-8864-9827-D5FE-9FAE9AC2A9D0}"/>
              </a:ext>
            </a:extLst>
          </p:cNvPr>
          <p:cNvSpPr>
            <a:spLocks noGrp="1"/>
          </p:cNvSpPr>
          <p:nvPr>
            <p:ph type="sldNum" sz="quarter" idx="12"/>
          </p:nvPr>
        </p:nvSpPr>
        <p:spPr/>
        <p:txBody>
          <a:bodyPr/>
          <a:lstStyle/>
          <a:p>
            <a:fld id="{45B76B8B-DE07-48A4-9913-B57A52F2F853}" type="slidenum">
              <a:rPr lang="nl-NL" noProof="0" smtClean="0"/>
              <a:t>10</a:t>
            </a:fld>
            <a:endParaRPr lang="nl-NL" noProof="0"/>
          </a:p>
        </p:txBody>
      </p:sp>
      <p:sp>
        <p:nvSpPr>
          <p:cNvPr id="7" name="Tekstvak 6">
            <a:extLst>
              <a:ext uri="{FF2B5EF4-FFF2-40B4-BE49-F238E27FC236}">
                <a16:creationId xmlns:a16="http://schemas.microsoft.com/office/drawing/2014/main" id="{EBE64EC6-B8BF-377E-CB15-85F3919661E5}"/>
              </a:ext>
            </a:extLst>
          </p:cNvPr>
          <p:cNvSpPr txBox="1"/>
          <p:nvPr/>
        </p:nvSpPr>
        <p:spPr>
          <a:xfrm>
            <a:off x="815622" y="1774191"/>
            <a:ext cx="3824294" cy="2031325"/>
          </a:xfrm>
          <a:prstGeom prst="rect">
            <a:avLst/>
          </a:prstGeom>
          <a:noFill/>
        </p:spPr>
        <p:txBody>
          <a:bodyPr wrap="square">
            <a:spAutoFit/>
          </a:bodyPr>
          <a:lstStyle/>
          <a:p>
            <a:pPr algn="r"/>
            <a:r>
              <a:rPr lang="nl-NL" b="1" dirty="0">
                <a:solidFill>
                  <a:srgbClr val="FFC000"/>
                </a:solidFill>
              </a:rPr>
              <a:t>Wasknijpertechniek</a:t>
            </a:r>
          </a:p>
          <a:p>
            <a:pPr algn="r"/>
            <a:r>
              <a:rPr lang="nl-NL" dirty="0"/>
              <a:t>Elke deelnemer krijgt een wasknijper. Je vraagt de deelnemers de wasknijper te knijper op een plek op de cijferlijst. Hoe hoger de wasknijper wordt geplaatst, hoe beter ze het vonden. </a:t>
            </a:r>
          </a:p>
        </p:txBody>
      </p:sp>
      <p:sp>
        <p:nvSpPr>
          <p:cNvPr id="8" name="Tekstvak 7">
            <a:extLst>
              <a:ext uri="{FF2B5EF4-FFF2-40B4-BE49-F238E27FC236}">
                <a16:creationId xmlns:a16="http://schemas.microsoft.com/office/drawing/2014/main" id="{A3327346-FE33-0F37-11F9-D6689B8C5E0F}"/>
              </a:ext>
            </a:extLst>
          </p:cNvPr>
          <p:cNvSpPr txBox="1"/>
          <p:nvPr/>
        </p:nvSpPr>
        <p:spPr>
          <a:xfrm>
            <a:off x="4866724" y="222467"/>
            <a:ext cx="3231573" cy="1477328"/>
          </a:xfrm>
          <a:prstGeom prst="rect">
            <a:avLst/>
          </a:prstGeom>
          <a:noFill/>
        </p:spPr>
        <p:txBody>
          <a:bodyPr wrap="square" rtlCol="0">
            <a:spAutoFit/>
          </a:bodyPr>
          <a:lstStyle/>
          <a:p>
            <a:pPr algn="ctr"/>
            <a:r>
              <a:rPr lang="nl-NL" b="1" dirty="0">
                <a:solidFill>
                  <a:schemeClr val="accent1"/>
                </a:solidFill>
              </a:rPr>
              <a:t>Knikker in de pot</a:t>
            </a:r>
          </a:p>
          <a:p>
            <a:pPr algn="ctr"/>
            <a:r>
              <a:rPr lang="nl-NL" dirty="0"/>
              <a:t>Elke deelnemer krijgt een knikker en stopt die bij het weggaan in de pot met het cijfer dat hij/zij wil geven. </a:t>
            </a:r>
          </a:p>
        </p:txBody>
      </p:sp>
      <p:sp>
        <p:nvSpPr>
          <p:cNvPr id="9" name="Tekstvak 8">
            <a:extLst>
              <a:ext uri="{FF2B5EF4-FFF2-40B4-BE49-F238E27FC236}">
                <a16:creationId xmlns:a16="http://schemas.microsoft.com/office/drawing/2014/main" id="{682FD2ED-BC37-C619-A5E4-245CA843D941}"/>
              </a:ext>
            </a:extLst>
          </p:cNvPr>
          <p:cNvSpPr txBox="1"/>
          <p:nvPr/>
        </p:nvSpPr>
        <p:spPr>
          <a:xfrm>
            <a:off x="8489373" y="1774191"/>
            <a:ext cx="2337954" cy="1754326"/>
          </a:xfrm>
          <a:prstGeom prst="rect">
            <a:avLst/>
          </a:prstGeom>
          <a:noFill/>
        </p:spPr>
        <p:txBody>
          <a:bodyPr wrap="square" rtlCol="0">
            <a:spAutoFit/>
          </a:bodyPr>
          <a:lstStyle/>
          <a:p>
            <a:r>
              <a:rPr lang="nl-NL" b="1" dirty="0">
                <a:solidFill>
                  <a:srgbClr val="00B0F0"/>
                </a:solidFill>
              </a:rPr>
              <a:t>Tips en tops op een geeltje</a:t>
            </a:r>
          </a:p>
          <a:p>
            <a:r>
              <a:rPr lang="nl-NL" dirty="0"/>
              <a:t>Deelnemers mogen hun tips en tops op geeltjes schrijven en die plakken ze op. </a:t>
            </a:r>
          </a:p>
        </p:txBody>
      </p:sp>
      <p:sp>
        <p:nvSpPr>
          <p:cNvPr id="10" name="Tekstvak 9">
            <a:extLst>
              <a:ext uri="{FF2B5EF4-FFF2-40B4-BE49-F238E27FC236}">
                <a16:creationId xmlns:a16="http://schemas.microsoft.com/office/drawing/2014/main" id="{EF32EE42-BF7B-D04D-2C7B-0A4EB07AD095}"/>
              </a:ext>
            </a:extLst>
          </p:cNvPr>
          <p:cNvSpPr txBox="1"/>
          <p:nvPr/>
        </p:nvSpPr>
        <p:spPr>
          <a:xfrm>
            <a:off x="1408343" y="4806811"/>
            <a:ext cx="3231573" cy="1754326"/>
          </a:xfrm>
          <a:prstGeom prst="rect">
            <a:avLst/>
          </a:prstGeom>
          <a:noFill/>
        </p:spPr>
        <p:txBody>
          <a:bodyPr wrap="square" rtlCol="0">
            <a:spAutoFit/>
          </a:bodyPr>
          <a:lstStyle/>
          <a:p>
            <a:pPr algn="r"/>
            <a:r>
              <a:rPr lang="nl-NL" b="1" dirty="0">
                <a:solidFill>
                  <a:srgbClr val="7030A0"/>
                </a:solidFill>
              </a:rPr>
              <a:t>Smiley face</a:t>
            </a:r>
          </a:p>
          <a:p>
            <a:pPr algn="r"/>
            <a:r>
              <a:rPr lang="nl-NL" dirty="0"/>
              <a:t>Deelnemers krijgen een rond vouwblaadje en tekenen een gezicht op de voorkant die past bij hoe zij het evenement hebben ervaren, </a:t>
            </a:r>
          </a:p>
        </p:txBody>
      </p:sp>
      <p:pic>
        <p:nvPicPr>
          <p:cNvPr id="11" name="Afbeelding 10">
            <a:extLst>
              <a:ext uri="{FF2B5EF4-FFF2-40B4-BE49-F238E27FC236}">
                <a16:creationId xmlns:a16="http://schemas.microsoft.com/office/drawing/2014/main" id="{2CDA3BB6-8AE8-3E0A-213A-6900CF88D114}"/>
              </a:ext>
            </a:extLst>
          </p:cNvPr>
          <p:cNvPicPr>
            <a:picLocks noChangeAspect="1"/>
          </p:cNvPicPr>
          <p:nvPr/>
        </p:nvPicPr>
        <p:blipFill>
          <a:blip r:embed="rId2"/>
          <a:stretch>
            <a:fillRect/>
          </a:stretch>
        </p:blipFill>
        <p:spPr>
          <a:xfrm>
            <a:off x="5249024" y="5013132"/>
            <a:ext cx="2466975" cy="1847850"/>
          </a:xfrm>
          <a:prstGeom prst="rect">
            <a:avLst/>
          </a:prstGeom>
        </p:spPr>
      </p:pic>
      <p:pic>
        <p:nvPicPr>
          <p:cNvPr id="2050" name="Picture 2" descr="MAXIMIX - 250 knikkers - De Knikkerprins">
            <a:extLst>
              <a:ext uri="{FF2B5EF4-FFF2-40B4-BE49-F238E27FC236}">
                <a16:creationId xmlns:a16="http://schemas.microsoft.com/office/drawing/2014/main" id="{B79ACC4B-937A-5A39-E909-BFAC0F635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198" y="1774191"/>
            <a:ext cx="2783797" cy="2783797"/>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11">
            <a:extLst>
              <a:ext uri="{FF2B5EF4-FFF2-40B4-BE49-F238E27FC236}">
                <a16:creationId xmlns:a16="http://schemas.microsoft.com/office/drawing/2014/main" id="{C54DCEA5-9973-74E9-05CE-F64DA60FA15A}"/>
              </a:ext>
            </a:extLst>
          </p:cNvPr>
          <p:cNvPicPr>
            <a:picLocks noChangeAspect="1"/>
          </p:cNvPicPr>
          <p:nvPr/>
        </p:nvPicPr>
        <p:blipFill>
          <a:blip r:embed="rId4"/>
          <a:stretch>
            <a:fillRect/>
          </a:stretch>
        </p:blipFill>
        <p:spPr>
          <a:xfrm>
            <a:off x="479058" y="1128710"/>
            <a:ext cx="1290961" cy="1290961"/>
          </a:xfrm>
          <a:prstGeom prst="rect">
            <a:avLst/>
          </a:prstGeom>
        </p:spPr>
      </p:pic>
      <p:pic>
        <p:nvPicPr>
          <p:cNvPr id="13" name="Afbeelding 12">
            <a:extLst>
              <a:ext uri="{FF2B5EF4-FFF2-40B4-BE49-F238E27FC236}">
                <a16:creationId xmlns:a16="http://schemas.microsoft.com/office/drawing/2014/main" id="{73FBA6C7-9216-0F0C-CFBE-8FA37BFAAA2D}"/>
              </a:ext>
            </a:extLst>
          </p:cNvPr>
          <p:cNvPicPr>
            <a:picLocks noChangeAspect="1"/>
          </p:cNvPicPr>
          <p:nvPr/>
        </p:nvPicPr>
        <p:blipFill>
          <a:blip r:embed="rId5"/>
          <a:stretch>
            <a:fillRect/>
          </a:stretch>
        </p:blipFill>
        <p:spPr>
          <a:xfrm>
            <a:off x="8625103" y="3566764"/>
            <a:ext cx="1412515" cy="1406237"/>
          </a:xfrm>
          <a:prstGeom prst="rect">
            <a:avLst/>
          </a:prstGeom>
        </p:spPr>
      </p:pic>
    </p:spTree>
    <p:extLst>
      <p:ext uri="{BB962C8B-B14F-4D97-AF65-F5344CB8AC3E}">
        <p14:creationId xmlns:p14="http://schemas.microsoft.com/office/powerpoint/2010/main" val="1677957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81145C-135F-038B-BCA8-14BF94A862A5}"/>
              </a:ext>
            </a:extLst>
          </p:cNvPr>
          <p:cNvSpPr>
            <a:spLocks noGrp="1"/>
          </p:cNvSpPr>
          <p:nvPr>
            <p:ph type="title"/>
          </p:nvPr>
        </p:nvSpPr>
        <p:spPr/>
        <p:txBody>
          <a:bodyPr/>
          <a:lstStyle/>
          <a:p>
            <a:r>
              <a:rPr lang="nl-NL" dirty="0"/>
              <a:t>Opdracht</a:t>
            </a:r>
          </a:p>
        </p:txBody>
      </p:sp>
      <p:sp>
        <p:nvSpPr>
          <p:cNvPr id="3" name="Tijdelijke aanduiding voor datum 2">
            <a:extLst>
              <a:ext uri="{FF2B5EF4-FFF2-40B4-BE49-F238E27FC236}">
                <a16:creationId xmlns:a16="http://schemas.microsoft.com/office/drawing/2014/main" id="{F96ADC77-BC06-EA2E-DA88-C42B363A3D22}"/>
              </a:ext>
            </a:extLst>
          </p:cNvPr>
          <p:cNvSpPr>
            <a:spLocks noGrp="1"/>
          </p:cNvSpPr>
          <p:nvPr>
            <p:ph type="dt" sz="half" idx="10"/>
          </p:nvPr>
        </p:nvSpPr>
        <p:spPr/>
        <p:txBody>
          <a:bodyPr/>
          <a:lstStyle/>
          <a:p>
            <a:fld id="{B6837ED8-77B1-4D92-8A4C-07939ECD182A}" type="datetime1">
              <a:rPr lang="nl-NL" noProof="0" smtClean="0"/>
              <a:t>3-10-2023</a:t>
            </a:fld>
            <a:endParaRPr lang="nl-NL" noProof="0"/>
          </a:p>
        </p:txBody>
      </p:sp>
      <p:sp>
        <p:nvSpPr>
          <p:cNvPr id="5" name="Tijdelijke aanduiding voor dianummer 4">
            <a:extLst>
              <a:ext uri="{FF2B5EF4-FFF2-40B4-BE49-F238E27FC236}">
                <a16:creationId xmlns:a16="http://schemas.microsoft.com/office/drawing/2014/main" id="{4D2C2F56-F647-5838-87BC-A7ACFED3DE95}"/>
              </a:ext>
            </a:extLst>
          </p:cNvPr>
          <p:cNvSpPr>
            <a:spLocks noGrp="1"/>
          </p:cNvSpPr>
          <p:nvPr>
            <p:ph type="sldNum" sz="quarter" idx="12"/>
          </p:nvPr>
        </p:nvSpPr>
        <p:spPr/>
        <p:txBody>
          <a:bodyPr/>
          <a:lstStyle/>
          <a:p>
            <a:fld id="{45B76B8B-DE07-48A4-9913-B57A52F2F853}" type="slidenum">
              <a:rPr lang="nl-NL" noProof="0" smtClean="0"/>
              <a:t>11</a:t>
            </a:fld>
            <a:endParaRPr lang="nl-NL" noProof="0"/>
          </a:p>
        </p:txBody>
      </p:sp>
      <p:sp>
        <p:nvSpPr>
          <p:cNvPr id="6" name="Tekstvak 5">
            <a:extLst>
              <a:ext uri="{FF2B5EF4-FFF2-40B4-BE49-F238E27FC236}">
                <a16:creationId xmlns:a16="http://schemas.microsoft.com/office/drawing/2014/main" id="{6CAD0658-9624-BFDF-20FC-AD141B052C63}"/>
              </a:ext>
            </a:extLst>
          </p:cNvPr>
          <p:cNvSpPr txBox="1"/>
          <p:nvPr/>
        </p:nvSpPr>
        <p:spPr>
          <a:xfrm>
            <a:off x="431815" y="3701703"/>
            <a:ext cx="11120869" cy="2031325"/>
          </a:xfrm>
          <a:prstGeom prst="rect">
            <a:avLst/>
          </a:prstGeom>
          <a:noFill/>
        </p:spPr>
        <p:txBody>
          <a:bodyPr wrap="square" rtlCol="0">
            <a:spAutoFit/>
          </a:bodyPr>
          <a:lstStyle/>
          <a:p>
            <a:r>
              <a:rPr lang="nl-NL" b="1" dirty="0">
                <a:solidFill>
                  <a:srgbClr val="92D050"/>
                </a:solidFill>
              </a:rPr>
              <a:t>2. Evaluatie met de deelnemers van het evenement:</a:t>
            </a:r>
          </a:p>
          <a:p>
            <a:pPr marL="800100" lvl="1" indent="-342900">
              <a:buAutoNum type="arabicPeriod"/>
            </a:pPr>
            <a:r>
              <a:rPr lang="nl-NL" dirty="0"/>
              <a:t>Wat wil je weten van de deelnemers? Stel minimaal 3 maximaal 5 vragen op voor de deelnemers. </a:t>
            </a:r>
          </a:p>
          <a:p>
            <a:pPr marL="800100" lvl="1" indent="-342900">
              <a:buAutoNum type="arabicPeriod"/>
            </a:pPr>
            <a:r>
              <a:rPr lang="nl-NL" dirty="0"/>
              <a:t>Welke werkvorm past hier bij? </a:t>
            </a:r>
          </a:p>
          <a:p>
            <a:pPr marL="800100" lvl="1" indent="-342900">
              <a:buAutoNum type="arabicPeriod"/>
            </a:pPr>
            <a:r>
              <a:rPr lang="nl-NL" dirty="0"/>
              <a:t>Wanneer laat je de deelnemers evalueren? Op welke plaats past dit in het programma?</a:t>
            </a:r>
          </a:p>
          <a:p>
            <a:pPr marL="800100" lvl="1" indent="-342900">
              <a:buAutoNum type="arabicPeriod"/>
            </a:pPr>
            <a:r>
              <a:rPr lang="nl-NL" dirty="0"/>
              <a:t>Hoe verwerk je de gegevens?  </a:t>
            </a:r>
          </a:p>
          <a:p>
            <a:pPr marL="800100" lvl="1" indent="-342900">
              <a:buAutoNum type="arabicPeriod"/>
            </a:pPr>
            <a:r>
              <a:rPr lang="nl-NL" dirty="0"/>
              <a:t>Wie van het team is verantwoordelijk voor deze evaluatie? </a:t>
            </a:r>
          </a:p>
          <a:p>
            <a:pPr marL="800100" lvl="1" indent="-342900">
              <a:buAutoNum type="arabicPeriod"/>
            </a:pPr>
            <a:endParaRPr lang="nl-NL" dirty="0"/>
          </a:p>
        </p:txBody>
      </p:sp>
      <p:sp>
        <p:nvSpPr>
          <p:cNvPr id="4" name="Tekstvak 3">
            <a:extLst>
              <a:ext uri="{FF2B5EF4-FFF2-40B4-BE49-F238E27FC236}">
                <a16:creationId xmlns:a16="http://schemas.microsoft.com/office/drawing/2014/main" id="{6E61A198-FBDE-7FDE-11FB-9BB880121E59}"/>
              </a:ext>
            </a:extLst>
          </p:cNvPr>
          <p:cNvSpPr txBox="1"/>
          <p:nvPr/>
        </p:nvSpPr>
        <p:spPr>
          <a:xfrm>
            <a:off x="431815" y="1259839"/>
            <a:ext cx="10775373" cy="2308324"/>
          </a:xfrm>
          <a:prstGeom prst="rect">
            <a:avLst/>
          </a:prstGeom>
          <a:noFill/>
        </p:spPr>
        <p:txBody>
          <a:bodyPr wrap="square" rtlCol="0">
            <a:spAutoFit/>
          </a:bodyPr>
          <a:lstStyle/>
          <a:p>
            <a:r>
              <a:rPr lang="nl-NL" b="1" dirty="0">
                <a:solidFill>
                  <a:srgbClr val="92D050"/>
                </a:solidFill>
              </a:rPr>
              <a:t>1. Evaluatie met de opdrachtgever:</a:t>
            </a:r>
          </a:p>
          <a:p>
            <a:pPr marL="800100" lvl="1" indent="-342900">
              <a:buAutoNum type="arabicPeriod"/>
            </a:pPr>
            <a:r>
              <a:rPr lang="nl-NL" dirty="0"/>
              <a:t>Wat willen jullie weten van de opdrachtgever? Stel minimaal 5 maximaal 10 vragen op.</a:t>
            </a:r>
          </a:p>
          <a:p>
            <a:pPr marL="800100" lvl="1" indent="-342900">
              <a:buAutoNum type="arabicPeriod"/>
            </a:pPr>
            <a:r>
              <a:rPr lang="nl-NL" dirty="0"/>
              <a:t>Welke werkvorm past hier bij? </a:t>
            </a:r>
          </a:p>
          <a:p>
            <a:pPr marL="800100" lvl="1" indent="-342900">
              <a:buAutoNum type="arabicPeriod"/>
            </a:pPr>
            <a:r>
              <a:rPr lang="nl-NL" dirty="0"/>
              <a:t>Wanneer gaan jullie (of een deel van het team) met de opdrachtgever evalueren? </a:t>
            </a:r>
          </a:p>
          <a:p>
            <a:pPr marL="800100" lvl="1" indent="-342900">
              <a:buAutoNum type="arabicPeriod"/>
            </a:pPr>
            <a:r>
              <a:rPr lang="nl-NL" dirty="0"/>
              <a:t>Hoe verwerken jullie de gegevens?</a:t>
            </a:r>
          </a:p>
          <a:p>
            <a:pPr marL="800100" lvl="1" indent="-342900">
              <a:buAutoNum type="arabicPeriod"/>
            </a:pPr>
            <a:r>
              <a:rPr lang="nl-NL" dirty="0"/>
              <a:t>Wie van het team is verantwoordelijk voor deze evaluatie? (en maakt o.a. een afspraak hierover met de opdrachtgever!) </a:t>
            </a:r>
          </a:p>
          <a:p>
            <a:endParaRPr lang="nl-NL" dirty="0"/>
          </a:p>
        </p:txBody>
      </p:sp>
    </p:spTree>
    <p:extLst>
      <p:ext uri="{BB962C8B-B14F-4D97-AF65-F5344CB8AC3E}">
        <p14:creationId xmlns:p14="http://schemas.microsoft.com/office/powerpoint/2010/main" val="1627249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B271756-6068-7BF8-F06A-4B05452B20CD}"/>
              </a:ext>
            </a:extLst>
          </p:cNvPr>
          <p:cNvPicPr>
            <a:picLocks noChangeAspect="1"/>
          </p:cNvPicPr>
          <p:nvPr/>
        </p:nvPicPr>
        <p:blipFill rotWithShape="1">
          <a:blip r:embed="rId2"/>
          <a:srcRect t="3229" b="3021"/>
          <a:stretch/>
        </p:blipFill>
        <p:spPr>
          <a:xfrm>
            <a:off x="20" y="10"/>
            <a:ext cx="12191980" cy="6857990"/>
          </a:xfrm>
          <a:prstGeom prst="rect">
            <a:avLst/>
          </a:prstGeom>
          <a:noFill/>
        </p:spPr>
      </p:pic>
      <p:sp>
        <p:nvSpPr>
          <p:cNvPr id="5" name="Tijdelijke aanduiding voor dianummer 4" hidden="1">
            <a:extLst>
              <a:ext uri="{FF2B5EF4-FFF2-40B4-BE49-F238E27FC236}">
                <a16:creationId xmlns:a16="http://schemas.microsoft.com/office/drawing/2014/main" id="{6E2437FD-B252-4BDB-7CFC-CA3DC56E19E5}"/>
              </a:ext>
            </a:extLst>
          </p:cNvPr>
          <p:cNvSpPr>
            <a:spLocks noGrp="1"/>
          </p:cNvSpPr>
          <p:nvPr>
            <p:ph type="sldNum" sz="quarter" idx="12"/>
          </p:nvPr>
        </p:nvSpPr>
        <p:spPr>
          <a:xfrm>
            <a:off x="371476" y="6325170"/>
            <a:ext cx="311944" cy="216000"/>
          </a:xfrm>
        </p:spPr>
        <p:txBody>
          <a:bodyPr anchor="t">
            <a:normAutofit/>
          </a:bodyPr>
          <a:lstStyle/>
          <a:p>
            <a:pPr>
              <a:spcAft>
                <a:spcPts val="600"/>
              </a:spcAft>
            </a:pPr>
            <a:fld id="{45B76B8B-DE07-48A4-9913-B57A52F2F853}" type="slidenum">
              <a:rPr lang="nl-NL" noProof="0" smtClean="0"/>
              <a:pPr>
                <a:spcAft>
                  <a:spcPts val="600"/>
                </a:spcAft>
              </a:pPr>
              <a:t>12</a:t>
            </a:fld>
            <a:endParaRPr lang="nl-NL" noProof="0"/>
          </a:p>
        </p:txBody>
      </p:sp>
      <p:sp>
        <p:nvSpPr>
          <p:cNvPr id="3" name="Tijdelijke aanduiding voor datum 2">
            <a:extLst>
              <a:ext uri="{FF2B5EF4-FFF2-40B4-BE49-F238E27FC236}">
                <a16:creationId xmlns:a16="http://schemas.microsoft.com/office/drawing/2014/main" id="{893A2DBD-92D3-1E7C-0E3C-5627C111C4C7}"/>
              </a:ext>
            </a:extLst>
          </p:cNvPr>
          <p:cNvSpPr>
            <a:spLocks noGrp="1"/>
          </p:cNvSpPr>
          <p:nvPr>
            <p:ph type="dt" sz="half" idx="10"/>
          </p:nvPr>
        </p:nvSpPr>
        <p:spPr/>
        <p:txBody>
          <a:bodyPr/>
          <a:lstStyle/>
          <a:p>
            <a:pPr>
              <a:spcAft>
                <a:spcPts val="600"/>
              </a:spcAft>
            </a:pPr>
            <a:fld id="{B6837ED8-77B1-4D92-8A4C-07939ECD182A}" type="datetime1">
              <a:rPr lang="nl-NL" noProof="0" smtClean="0"/>
              <a:pPr>
                <a:spcAft>
                  <a:spcPts val="600"/>
                </a:spcAft>
              </a:pPr>
              <a:t>3-10-2023</a:t>
            </a:fld>
            <a:endParaRPr lang="nl-NL" noProof="0"/>
          </a:p>
        </p:txBody>
      </p:sp>
    </p:spTree>
    <p:extLst>
      <p:ext uri="{BB962C8B-B14F-4D97-AF65-F5344CB8AC3E}">
        <p14:creationId xmlns:p14="http://schemas.microsoft.com/office/powerpoint/2010/main" val="2560257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409F20-5B78-4F9C-8E9E-83F460AC3060}"/>
              </a:ext>
            </a:extLst>
          </p:cNvPr>
          <p:cNvSpPr>
            <a:spLocks noGrp="1"/>
          </p:cNvSpPr>
          <p:nvPr>
            <p:ph type="title"/>
          </p:nvPr>
        </p:nvSpPr>
        <p:spPr>
          <a:xfrm>
            <a:off x="371476" y="296863"/>
            <a:ext cx="11437745" cy="1160403"/>
          </a:xfrm>
        </p:spPr>
        <p:txBody>
          <a:bodyPr vert="horz" lIns="0" tIns="36000" rIns="0" bIns="0" rtlCol="0" anchor="t" anchorCtr="0">
            <a:normAutofit/>
          </a:bodyPr>
          <a:lstStyle/>
          <a:p>
            <a:r>
              <a:rPr lang="nl-NL" b="1" kern="1200" spc="0" baseline="0" dirty="0">
                <a:latin typeface="+mj-lt"/>
                <a:ea typeface="+mj-ea"/>
                <a:cs typeface="+mj-cs"/>
              </a:rPr>
              <a:t>Evalueren kun je leren  </a:t>
            </a:r>
          </a:p>
        </p:txBody>
      </p:sp>
      <p:sp>
        <p:nvSpPr>
          <p:cNvPr id="6" name="Tijdelijke aanduiding voor dianummer 5">
            <a:extLst>
              <a:ext uri="{FF2B5EF4-FFF2-40B4-BE49-F238E27FC236}">
                <a16:creationId xmlns:a16="http://schemas.microsoft.com/office/drawing/2014/main" id="{353D2453-CB25-4076-98F3-FE55ECA3F9E9}"/>
              </a:ext>
            </a:extLst>
          </p:cNvPr>
          <p:cNvSpPr>
            <a:spLocks noGrp="1"/>
          </p:cNvSpPr>
          <p:nvPr>
            <p:ph type="sldNum" sz="quarter" idx="12"/>
          </p:nvPr>
        </p:nvSpPr>
        <p:spPr>
          <a:xfrm>
            <a:off x="371476" y="6325170"/>
            <a:ext cx="311944" cy="216000"/>
          </a:xfrm>
        </p:spPr>
        <p:txBody>
          <a:bodyPr vert="horz" lIns="0" tIns="0" rIns="0" bIns="0" rtlCol="0" anchor="t" anchorCtr="0">
            <a:normAutofit/>
          </a:bodyPr>
          <a:lstStyle/>
          <a:p>
            <a:pPr>
              <a:spcAft>
                <a:spcPts val="600"/>
              </a:spcAft>
            </a:pPr>
            <a:fld id="{45B76B8B-DE07-48A4-9913-B57A52F2F853}" type="slidenum">
              <a:rPr lang="nl-NL" smtClean="0"/>
              <a:pPr>
                <a:spcAft>
                  <a:spcPts val="600"/>
                </a:spcAft>
              </a:pPr>
              <a:t>2</a:t>
            </a:fld>
            <a:endParaRPr lang="nl-NL"/>
          </a:p>
        </p:txBody>
      </p:sp>
      <p:sp>
        <p:nvSpPr>
          <p:cNvPr id="10" name="Tekstvak 9">
            <a:extLst>
              <a:ext uri="{FF2B5EF4-FFF2-40B4-BE49-F238E27FC236}">
                <a16:creationId xmlns:a16="http://schemas.microsoft.com/office/drawing/2014/main" id="{8AB5748B-9C67-6BF3-B54C-F509F5768EB8}"/>
              </a:ext>
            </a:extLst>
          </p:cNvPr>
          <p:cNvSpPr txBox="1"/>
          <p:nvPr/>
        </p:nvSpPr>
        <p:spPr>
          <a:xfrm>
            <a:off x="371475" y="1327754"/>
            <a:ext cx="5645150" cy="4419599"/>
          </a:xfrm>
          <a:prstGeom prst="rect">
            <a:avLst/>
          </a:prstGeom>
        </p:spPr>
        <p:txBody>
          <a:bodyPr vert="horz" lIns="0" tIns="0" rIns="0" bIns="0" numCol="1" spcCol="180000" rtlCol="0">
            <a:normAutofit/>
          </a:bodyPr>
          <a:lstStyle/>
          <a:p>
            <a:pPr>
              <a:spcAft>
                <a:spcPts val="600"/>
              </a:spcAft>
            </a:pPr>
            <a:r>
              <a:rPr lang="nl-NL" dirty="0"/>
              <a:t>Een belangrijk onderdeel van de afronding van een project is evalueren. </a:t>
            </a:r>
          </a:p>
          <a:p>
            <a:pPr>
              <a:spcAft>
                <a:spcPts val="600"/>
              </a:spcAft>
            </a:pPr>
            <a:r>
              <a:rPr lang="nl-NL" dirty="0"/>
              <a:t>Je kunt evalueren op verschillende onderdelen en met verschillende partijen: </a:t>
            </a:r>
          </a:p>
          <a:p>
            <a:pPr>
              <a:spcAft>
                <a:spcPts val="600"/>
              </a:spcAft>
            </a:pPr>
            <a:endParaRPr lang="nl-NL" dirty="0"/>
          </a:p>
          <a:p>
            <a:pPr marL="285750" indent="-285750">
              <a:spcAft>
                <a:spcPts val="600"/>
              </a:spcAft>
              <a:buFont typeface="Arial" panose="020B0604020202020204" pitchFamily="34" charset="0"/>
              <a:buChar char="•"/>
            </a:pPr>
            <a:r>
              <a:rPr lang="nl-NL" dirty="0"/>
              <a:t>Evaluatie met de klanten / deelnemers</a:t>
            </a:r>
          </a:p>
          <a:p>
            <a:pPr marL="285750" indent="-285750">
              <a:spcAft>
                <a:spcPts val="600"/>
              </a:spcAft>
              <a:buFont typeface="Arial" panose="020B0604020202020204" pitchFamily="34" charset="0"/>
              <a:buChar char="•"/>
            </a:pPr>
            <a:r>
              <a:rPr lang="nl-NL" dirty="0"/>
              <a:t>Evaluatie met opdrachtgever</a:t>
            </a:r>
          </a:p>
          <a:p>
            <a:pPr marL="285750" indent="-285750">
              <a:spcAft>
                <a:spcPts val="600"/>
              </a:spcAft>
              <a:buFont typeface="Arial" panose="020B0604020202020204" pitchFamily="34" charset="0"/>
              <a:buChar char="•"/>
            </a:pPr>
            <a:r>
              <a:rPr lang="nl-NL" dirty="0"/>
              <a:t>Evaluatie met projectgroep over de samenwerking</a:t>
            </a:r>
          </a:p>
        </p:txBody>
      </p:sp>
      <p:pic>
        <p:nvPicPr>
          <p:cNvPr id="11" name="Afbeelding 10">
            <a:extLst>
              <a:ext uri="{FF2B5EF4-FFF2-40B4-BE49-F238E27FC236}">
                <a16:creationId xmlns:a16="http://schemas.microsoft.com/office/drawing/2014/main" id="{013833CD-5BD8-5160-EE8B-0C1F5F8816D6}"/>
              </a:ext>
            </a:extLst>
          </p:cNvPr>
          <p:cNvPicPr>
            <a:picLocks noChangeAspect="1"/>
          </p:cNvPicPr>
          <p:nvPr/>
        </p:nvPicPr>
        <p:blipFill>
          <a:blip r:embed="rId2"/>
          <a:stretch>
            <a:fillRect/>
          </a:stretch>
        </p:blipFill>
        <p:spPr>
          <a:xfrm>
            <a:off x="6164071" y="2220247"/>
            <a:ext cx="5656454" cy="2873119"/>
          </a:xfrm>
          <a:prstGeom prst="rect">
            <a:avLst/>
          </a:prstGeom>
          <a:noFill/>
        </p:spPr>
      </p:pic>
      <p:sp>
        <p:nvSpPr>
          <p:cNvPr id="4" name="Tijdelijke aanduiding voor datum 3">
            <a:extLst>
              <a:ext uri="{FF2B5EF4-FFF2-40B4-BE49-F238E27FC236}">
                <a16:creationId xmlns:a16="http://schemas.microsoft.com/office/drawing/2014/main" id="{8A505E56-B9C0-4047-B6E1-A272F6E1646E}"/>
              </a:ext>
            </a:extLst>
          </p:cNvPr>
          <p:cNvSpPr>
            <a:spLocks noGrp="1"/>
          </p:cNvSpPr>
          <p:nvPr>
            <p:ph type="dt" sz="half" idx="10"/>
          </p:nvPr>
        </p:nvSpPr>
        <p:spPr/>
        <p:txBody>
          <a:bodyPr/>
          <a:lstStyle/>
          <a:p>
            <a:pPr>
              <a:spcAft>
                <a:spcPts val="600"/>
              </a:spcAft>
            </a:pPr>
            <a:r>
              <a:rPr lang="nl-NL" noProof="0"/>
              <a:t>4-3-2021</a:t>
            </a:r>
          </a:p>
        </p:txBody>
      </p:sp>
      <p:sp>
        <p:nvSpPr>
          <p:cNvPr id="12" name="Pijl: omlaag 11">
            <a:extLst>
              <a:ext uri="{FF2B5EF4-FFF2-40B4-BE49-F238E27FC236}">
                <a16:creationId xmlns:a16="http://schemas.microsoft.com/office/drawing/2014/main" id="{2146AD3F-666E-0465-46D4-3C7C6C977616}"/>
              </a:ext>
            </a:extLst>
          </p:cNvPr>
          <p:cNvSpPr/>
          <p:nvPr/>
        </p:nvSpPr>
        <p:spPr>
          <a:xfrm>
            <a:off x="2753590" y="4304477"/>
            <a:ext cx="602673" cy="103909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Tekstvak 12">
            <a:extLst>
              <a:ext uri="{FF2B5EF4-FFF2-40B4-BE49-F238E27FC236}">
                <a16:creationId xmlns:a16="http://schemas.microsoft.com/office/drawing/2014/main" id="{11287843-F755-0652-7408-01CF024F10AE}"/>
              </a:ext>
            </a:extLst>
          </p:cNvPr>
          <p:cNvSpPr txBox="1"/>
          <p:nvPr/>
        </p:nvSpPr>
        <p:spPr>
          <a:xfrm>
            <a:off x="1402773" y="5617840"/>
            <a:ext cx="3304309" cy="923330"/>
          </a:xfrm>
          <a:prstGeom prst="rect">
            <a:avLst/>
          </a:prstGeom>
          <a:noFill/>
        </p:spPr>
        <p:txBody>
          <a:bodyPr wrap="square" rtlCol="0">
            <a:spAutoFit/>
          </a:bodyPr>
          <a:lstStyle/>
          <a:p>
            <a:pPr algn="ctr"/>
            <a:r>
              <a:rPr lang="nl-NL" dirty="0"/>
              <a:t>Deze evaluatie voeren jullie met Ron en/of Pascalle en dat vindt in week 10 plaats. </a:t>
            </a:r>
          </a:p>
        </p:txBody>
      </p:sp>
    </p:spTree>
    <p:extLst>
      <p:ext uri="{BB962C8B-B14F-4D97-AF65-F5344CB8AC3E}">
        <p14:creationId xmlns:p14="http://schemas.microsoft.com/office/powerpoint/2010/main" val="343858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81145C-135F-038B-BCA8-14BF94A862A5}"/>
              </a:ext>
            </a:extLst>
          </p:cNvPr>
          <p:cNvSpPr>
            <a:spLocks noGrp="1"/>
          </p:cNvSpPr>
          <p:nvPr>
            <p:ph type="title"/>
          </p:nvPr>
        </p:nvSpPr>
        <p:spPr/>
        <p:txBody>
          <a:bodyPr/>
          <a:lstStyle/>
          <a:p>
            <a:r>
              <a:rPr lang="nl-NL" dirty="0"/>
              <a:t>Opdracht</a:t>
            </a:r>
          </a:p>
        </p:txBody>
      </p:sp>
      <p:sp>
        <p:nvSpPr>
          <p:cNvPr id="3" name="Tijdelijke aanduiding voor datum 2">
            <a:extLst>
              <a:ext uri="{FF2B5EF4-FFF2-40B4-BE49-F238E27FC236}">
                <a16:creationId xmlns:a16="http://schemas.microsoft.com/office/drawing/2014/main" id="{F96ADC77-BC06-EA2E-DA88-C42B363A3D22}"/>
              </a:ext>
            </a:extLst>
          </p:cNvPr>
          <p:cNvSpPr>
            <a:spLocks noGrp="1"/>
          </p:cNvSpPr>
          <p:nvPr>
            <p:ph type="dt" sz="half" idx="10"/>
          </p:nvPr>
        </p:nvSpPr>
        <p:spPr/>
        <p:txBody>
          <a:bodyPr/>
          <a:lstStyle/>
          <a:p>
            <a:fld id="{B6837ED8-77B1-4D92-8A4C-07939ECD182A}" type="datetime1">
              <a:rPr lang="nl-NL" noProof="0" smtClean="0"/>
              <a:t>3-10-2023</a:t>
            </a:fld>
            <a:endParaRPr lang="nl-NL" noProof="0"/>
          </a:p>
        </p:txBody>
      </p:sp>
      <p:sp>
        <p:nvSpPr>
          <p:cNvPr id="5" name="Tijdelijke aanduiding voor dianummer 4">
            <a:extLst>
              <a:ext uri="{FF2B5EF4-FFF2-40B4-BE49-F238E27FC236}">
                <a16:creationId xmlns:a16="http://schemas.microsoft.com/office/drawing/2014/main" id="{4D2C2F56-F647-5838-87BC-A7ACFED3DE95}"/>
              </a:ext>
            </a:extLst>
          </p:cNvPr>
          <p:cNvSpPr>
            <a:spLocks noGrp="1"/>
          </p:cNvSpPr>
          <p:nvPr>
            <p:ph type="sldNum" sz="quarter" idx="12"/>
          </p:nvPr>
        </p:nvSpPr>
        <p:spPr/>
        <p:txBody>
          <a:bodyPr/>
          <a:lstStyle/>
          <a:p>
            <a:fld id="{45B76B8B-DE07-48A4-9913-B57A52F2F853}" type="slidenum">
              <a:rPr lang="nl-NL" noProof="0" smtClean="0"/>
              <a:t>3</a:t>
            </a:fld>
            <a:endParaRPr lang="nl-NL" noProof="0"/>
          </a:p>
        </p:txBody>
      </p:sp>
      <p:sp>
        <p:nvSpPr>
          <p:cNvPr id="6" name="Tekstvak 5">
            <a:extLst>
              <a:ext uri="{FF2B5EF4-FFF2-40B4-BE49-F238E27FC236}">
                <a16:creationId xmlns:a16="http://schemas.microsoft.com/office/drawing/2014/main" id="{6CAD0658-9624-BFDF-20FC-AD141B052C63}"/>
              </a:ext>
            </a:extLst>
          </p:cNvPr>
          <p:cNvSpPr txBox="1"/>
          <p:nvPr/>
        </p:nvSpPr>
        <p:spPr>
          <a:xfrm>
            <a:off x="431815" y="3701703"/>
            <a:ext cx="11120869" cy="2031325"/>
          </a:xfrm>
          <a:prstGeom prst="rect">
            <a:avLst/>
          </a:prstGeom>
          <a:noFill/>
        </p:spPr>
        <p:txBody>
          <a:bodyPr wrap="square" rtlCol="0">
            <a:spAutoFit/>
          </a:bodyPr>
          <a:lstStyle/>
          <a:p>
            <a:r>
              <a:rPr lang="nl-NL" b="1" dirty="0">
                <a:solidFill>
                  <a:srgbClr val="92D050"/>
                </a:solidFill>
              </a:rPr>
              <a:t>2. Evaluatie met de deelnemers van het evenement:</a:t>
            </a:r>
          </a:p>
          <a:p>
            <a:pPr marL="800100" lvl="1" indent="-342900">
              <a:buAutoNum type="arabicPeriod"/>
            </a:pPr>
            <a:r>
              <a:rPr lang="nl-NL" dirty="0"/>
              <a:t>Wat wil je weten van de deelnemers? Stel minimaal 3 maximaal 5 vragen op voor de deelnemers. </a:t>
            </a:r>
          </a:p>
          <a:p>
            <a:pPr marL="800100" lvl="1" indent="-342900">
              <a:buAutoNum type="arabicPeriod"/>
            </a:pPr>
            <a:r>
              <a:rPr lang="nl-NL" dirty="0"/>
              <a:t>Welke werkvorm past hier bij? </a:t>
            </a:r>
          </a:p>
          <a:p>
            <a:pPr marL="800100" lvl="1" indent="-342900">
              <a:buAutoNum type="arabicPeriod"/>
            </a:pPr>
            <a:r>
              <a:rPr lang="nl-NL" dirty="0"/>
              <a:t>Wanneer laat je de deelnemers evalueren? </a:t>
            </a:r>
          </a:p>
          <a:p>
            <a:pPr marL="800100" lvl="1" indent="-342900">
              <a:buAutoNum type="arabicPeriod"/>
            </a:pPr>
            <a:r>
              <a:rPr lang="nl-NL" dirty="0"/>
              <a:t>Hoe verwerk je de gegevens?  </a:t>
            </a:r>
          </a:p>
          <a:p>
            <a:pPr marL="800100" lvl="1" indent="-342900">
              <a:buAutoNum type="arabicPeriod"/>
            </a:pPr>
            <a:r>
              <a:rPr lang="nl-NL" dirty="0"/>
              <a:t>Wie van het team is verantwoordelijk voor deze evaluatie? </a:t>
            </a:r>
          </a:p>
          <a:p>
            <a:pPr marL="800100" lvl="1" indent="-342900">
              <a:buAutoNum type="arabicPeriod"/>
            </a:pPr>
            <a:endParaRPr lang="nl-NL" dirty="0"/>
          </a:p>
        </p:txBody>
      </p:sp>
      <p:sp>
        <p:nvSpPr>
          <p:cNvPr id="4" name="Tekstvak 3">
            <a:extLst>
              <a:ext uri="{FF2B5EF4-FFF2-40B4-BE49-F238E27FC236}">
                <a16:creationId xmlns:a16="http://schemas.microsoft.com/office/drawing/2014/main" id="{6E61A198-FBDE-7FDE-11FB-9BB880121E59}"/>
              </a:ext>
            </a:extLst>
          </p:cNvPr>
          <p:cNvSpPr txBox="1"/>
          <p:nvPr/>
        </p:nvSpPr>
        <p:spPr>
          <a:xfrm>
            <a:off x="431815" y="1259839"/>
            <a:ext cx="10775373" cy="2308324"/>
          </a:xfrm>
          <a:prstGeom prst="rect">
            <a:avLst/>
          </a:prstGeom>
          <a:noFill/>
        </p:spPr>
        <p:txBody>
          <a:bodyPr wrap="square" rtlCol="0">
            <a:spAutoFit/>
          </a:bodyPr>
          <a:lstStyle/>
          <a:p>
            <a:r>
              <a:rPr lang="nl-NL" b="1" dirty="0">
                <a:solidFill>
                  <a:srgbClr val="92D050"/>
                </a:solidFill>
              </a:rPr>
              <a:t>1. Evaluatie met de opdrachtgever:</a:t>
            </a:r>
          </a:p>
          <a:p>
            <a:pPr marL="800100" lvl="1" indent="-342900">
              <a:buAutoNum type="arabicPeriod"/>
            </a:pPr>
            <a:r>
              <a:rPr lang="nl-NL" dirty="0"/>
              <a:t>Wat willen jullie weten van de opdrachtgever? Stel minimaal 5 maximaal 10 vragen op.</a:t>
            </a:r>
          </a:p>
          <a:p>
            <a:pPr marL="800100" lvl="1" indent="-342900">
              <a:buAutoNum type="arabicPeriod"/>
            </a:pPr>
            <a:r>
              <a:rPr lang="nl-NL" dirty="0"/>
              <a:t>Welke werkvorm past hier bij? </a:t>
            </a:r>
          </a:p>
          <a:p>
            <a:pPr marL="800100" lvl="1" indent="-342900">
              <a:buAutoNum type="arabicPeriod"/>
            </a:pPr>
            <a:r>
              <a:rPr lang="nl-NL" dirty="0"/>
              <a:t>Wanneer gaan jullie (of een deel van het team) met de opdrachtgever evalueren? </a:t>
            </a:r>
          </a:p>
          <a:p>
            <a:pPr marL="800100" lvl="1" indent="-342900">
              <a:buAutoNum type="arabicPeriod"/>
            </a:pPr>
            <a:r>
              <a:rPr lang="nl-NL" dirty="0"/>
              <a:t>Hoe verwerken jullie de gegevens?</a:t>
            </a:r>
          </a:p>
          <a:p>
            <a:pPr marL="800100" lvl="1" indent="-342900">
              <a:buAutoNum type="arabicPeriod"/>
            </a:pPr>
            <a:r>
              <a:rPr lang="nl-NL" dirty="0"/>
              <a:t>Wie van het team is verantwoordelijk voor deze evaluatie? (en maakt o.a. een afspraak hierover met de opdrachtgever!) </a:t>
            </a:r>
          </a:p>
          <a:p>
            <a:endParaRPr lang="nl-NL" dirty="0"/>
          </a:p>
        </p:txBody>
      </p:sp>
    </p:spTree>
    <p:extLst>
      <p:ext uri="{BB962C8B-B14F-4D97-AF65-F5344CB8AC3E}">
        <p14:creationId xmlns:p14="http://schemas.microsoft.com/office/powerpoint/2010/main" val="2326834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93F17F-D3C7-06D7-030A-E8B5DF22C519}"/>
              </a:ext>
            </a:extLst>
          </p:cNvPr>
          <p:cNvSpPr>
            <a:spLocks noGrp="1"/>
          </p:cNvSpPr>
          <p:nvPr>
            <p:ph type="title"/>
          </p:nvPr>
        </p:nvSpPr>
        <p:spPr/>
        <p:txBody>
          <a:bodyPr/>
          <a:lstStyle/>
          <a:p>
            <a:r>
              <a:rPr lang="nl-NL" dirty="0"/>
              <a:t>1. Evaluatie met de opdrachtgever</a:t>
            </a:r>
          </a:p>
        </p:txBody>
      </p:sp>
      <p:sp>
        <p:nvSpPr>
          <p:cNvPr id="3" name="Tijdelijke aanduiding voor datum 2">
            <a:extLst>
              <a:ext uri="{FF2B5EF4-FFF2-40B4-BE49-F238E27FC236}">
                <a16:creationId xmlns:a16="http://schemas.microsoft.com/office/drawing/2014/main" id="{661018B8-E70F-DDF2-B798-F5FB6556148A}"/>
              </a:ext>
            </a:extLst>
          </p:cNvPr>
          <p:cNvSpPr>
            <a:spLocks noGrp="1"/>
          </p:cNvSpPr>
          <p:nvPr>
            <p:ph type="dt" sz="half" idx="10"/>
          </p:nvPr>
        </p:nvSpPr>
        <p:spPr/>
        <p:txBody>
          <a:bodyPr/>
          <a:lstStyle/>
          <a:p>
            <a:fld id="{B6837ED8-77B1-4D92-8A4C-07939ECD182A}" type="datetime1">
              <a:rPr lang="nl-NL" noProof="0" smtClean="0"/>
              <a:t>3-10-2023</a:t>
            </a:fld>
            <a:endParaRPr lang="nl-NL" noProof="0"/>
          </a:p>
        </p:txBody>
      </p:sp>
      <p:sp>
        <p:nvSpPr>
          <p:cNvPr id="5" name="Tijdelijke aanduiding voor dianummer 4">
            <a:extLst>
              <a:ext uri="{FF2B5EF4-FFF2-40B4-BE49-F238E27FC236}">
                <a16:creationId xmlns:a16="http://schemas.microsoft.com/office/drawing/2014/main" id="{E24D6A31-3643-C002-70CF-9AA85D88B450}"/>
              </a:ext>
            </a:extLst>
          </p:cNvPr>
          <p:cNvSpPr>
            <a:spLocks noGrp="1"/>
          </p:cNvSpPr>
          <p:nvPr>
            <p:ph type="sldNum" sz="quarter" idx="12"/>
          </p:nvPr>
        </p:nvSpPr>
        <p:spPr/>
        <p:txBody>
          <a:bodyPr/>
          <a:lstStyle/>
          <a:p>
            <a:fld id="{45B76B8B-DE07-48A4-9913-B57A52F2F853}" type="slidenum">
              <a:rPr lang="nl-NL" noProof="0" smtClean="0"/>
              <a:t>4</a:t>
            </a:fld>
            <a:endParaRPr lang="nl-NL" noProof="0"/>
          </a:p>
        </p:txBody>
      </p:sp>
      <p:sp>
        <p:nvSpPr>
          <p:cNvPr id="7" name="Tekstvak 6">
            <a:extLst>
              <a:ext uri="{FF2B5EF4-FFF2-40B4-BE49-F238E27FC236}">
                <a16:creationId xmlns:a16="http://schemas.microsoft.com/office/drawing/2014/main" id="{7762925B-D55B-3B8E-6ABA-32A69D601B67}"/>
              </a:ext>
            </a:extLst>
          </p:cNvPr>
          <p:cNvSpPr txBox="1"/>
          <p:nvPr/>
        </p:nvSpPr>
        <p:spPr>
          <a:xfrm>
            <a:off x="371475" y="1350323"/>
            <a:ext cx="10705233" cy="3970318"/>
          </a:xfrm>
          <a:prstGeom prst="rect">
            <a:avLst/>
          </a:prstGeom>
          <a:noFill/>
        </p:spPr>
        <p:txBody>
          <a:bodyPr wrap="square">
            <a:spAutoFit/>
          </a:bodyPr>
          <a:lstStyle/>
          <a:p>
            <a:r>
              <a:rPr lang="nl-NL" dirty="0"/>
              <a:t>Voor de evaluatie met de opdrachtgever evalueer je de uitvoering van het evenement. Dat is niet alleen de dag zelf, maar ook de voorbereiding daar naartoe en hoe jullie dat als projectgroep hebben opgepakt. Bereid ook deze evaluatie voor. </a:t>
            </a:r>
          </a:p>
          <a:p>
            <a:endParaRPr lang="nl-NL" dirty="0"/>
          </a:p>
          <a:p>
            <a:r>
              <a:rPr lang="nl-NL" dirty="0"/>
              <a:t>Doe dat samen als projectgroep en laat de opdrachtgever ook weten op welke punten jullie willen evalueren.</a:t>
            </a:r>
          </a:p>
          <a:p>
            <a:endParaRPr lang="nl-NL" dirty="0"/>
          </a:p>
          <a:p>
            <a:r>
              <a:rPr lang="nl-NL" dirty="0"/>
              <a:t>Je kunt in ieder geval denken aan:</a:t>
            </a:r>
          </a:p>
          <a:p>
            <a:pPr marL="285750" indent="-285750">
              <a:buFont typeface="Arial" panose="020B0604020202020204" pitchFamily="34" charset="0"/>
              <a:buChar char="•"/>
            </a:pPr>
            <a:r>
              <a:rPr lang="nl-NL" dirty="0"/>
              <a:t>communicatie</a:t>
            </a:r>
          </a:p>
          <a:p>
            <a:pPr marL="285750" indent="-285750">
              <a:buFont typeface="Arial" panose="020B0604020202020204" pitchFamily="34" charset="0"/>
              <a:buChar char="•"/>
            </a:pPr>
            <a:r>
              <a:rPr lang="nl-NL" dirty="0"/>
              <a:t>pr naar de doelgroep</a:t>
            </a:r>
          </a:p>
          <a:p>
            <a:pPr marL="285750" indent="-285750">
              <a:buFont typeface="Arial" panose="020B0604020202020204" pitchFamily="34" charset="0"/>
              <a:buChar char="•"/>
            </a:pPr>
            <a:r>
              <a:rPr lang="nl-NL" dirty="0"/>
              <a:t>verloop van het evenement</a:t>
            </a:r>
          </a:p>
          <a:p>
            <a:pPr marL="285750" indent="-285750">
              <a:buFont typeface="Arial" panose="020B0604020202020204" pitchFamily="34" charset="0"/>
              <a:buChar char="•"/>
            </a:pPr>
            <a:r>
              <a:rPr lang="nl-NL" dirty="0"/>
              <a:t>organisatie en coördinatie</a:t>
            </a:r>
          </a:p>
          <a:p>
            <a:pPr marL="285750" indent="-285750">
              <a:buFont typeface="Arial" panose="020B0604020202020204" pitchFamily="34" charset="0"/>
              <a:buChar char="•"/>
            </a:pPr>
            <a:r>
              <a:rPr lang="nl-NL" dirty="0"/>
              <a:t>voorbereiding en opbouwen</a:t>
            </a:r>
          </a:p>
          <a:p>
            <a:pPr marL="285750" indent="-285750">
              <a:buFont typeface="Arial" panose="020B0604020202020204" pitchFamily="34" charset="0"/>
              <a:buChar char="•"/>
            </a:pPr>
            <a:r>
              <a:rPr lang="nl-NL" dirty="0"/>
              <a:t>afronding en afbouwen </a:t>
            </a:r>
          </a:p>
        </p:txBody>
      </p:sp>
      <p:sp>
        <p:nvSpPr>
          <p:cNvPr id="8" name="Tekstvak 7">
            <a:extLst>
              <a:ext uri="{FF2B5EF4-FFF2-40B4-BE49-F238E27FC236}">
                <a16:creationId xmlns:a16="http://schemas.microsoft.com/office/drawing/2014/main" id="{189B4325-2AB9-7BA8-9888-FDF36721CE7F}"/>
              </a:ext>
            </a:extLst>
          </p:cNvPr>
          <p:cNvSpPr txBox="1"/>
          <p:nvPr/>
        </p:nvSpPr>
        <p:spPr>
          <a:xfrm>
            <a:off x="5815443" y="3335482"/>
            <a:ext cx="4565075" cy="2031325"/>
          </a:xfrm>
          <a:prstGeom prst="rect">
            <a:avLst/>
          </a:prstGeom>
          <a:noFill/>
        </p:spPr>
        <p:txBody>
          <a:bodyPr wrap="square" rtlCol="0">
            <a:spAutoFit/>
          </a:bodyPr>
          <a:lstStyle/>
          <a:p>
            <a:r>
              <a:rPr lang="nl-NL" b="1" dirty="0">
                <a:solidFill>
                  <a:srgbClr val="92D050"/>
                </a:solidFill>
              </a:rPr>
              <a:t>Vormen van evaluatie:</a:t>
            </a:r>
          </a:p>
          <a:p>
            <a:pPr marL="285750" indent="-285750">
              <a:buFont typeface="Arial" panose="020B0604020202020204" pitchFamily="34" charset="0"/>
              <a:buChar char="•"/>
            </a:pPr>
            <a:r>
              <a:rPr lang="nl-NL" b="1" dirty="0">
                <a:solidFill>
                  <a:srgbClr val="92D050"/>
                </a:solidFill>
              </a:rPr>
              <a:t>gesprek</a:t>
            </a:r>
          </a:p>
          <a:p>
            <a:pPr marL="285750" indent="-285750">
              <a:buFont typeface="Arial" panose="020B0604020202020204" pitchFamily="34" charset="0"/>
              <a:buChar char="•"/>
            </a:pPr>
            <a:r>
              <a:rPr lang="nl-NL" b="1" dirty="0">
                <a:solidFill>
                  <a:srgbClr val="92D050"/>
                </a:solidFill>
              </a:rPr>
              <a:t>formulier</a:t>
            </a:r>
          </a:p>
          <a:p>
            <a:pPr marL="285750" indent="-285750">
              <a:buFont typeface="Arial" panose="020B0604020202020204" pitchFamily="34" charset="0"/>
              <a:buChar char="•"/>
            </a:pPr>
            <a:r>
              <a:rPr lang="nl-NL" b="1" dirty="0">
                <a:solidFill>
                  <a:srgbClr val="92D050"/>
                </a:solidFill>
              </a:rPr>
              <a:t>per vraag / onderwerp een cijfer laten geven en dan doorvragen</a:t>
            </a:r>
          </a:p>
          <a:p>
            <a:pPr marL="285750" indent="-285750">
              <a:buFont typeface="Arial" panose="020B0604020202020204" pitchFamily="34" charset="0"/>
              <a:buChar char="•"/>
            </a:pPr>
            <a:endParaRPr lang="nl-NL" b="1" dirty="0">
              <a:solidFill>
                <a:srgbClr val="92D050"/>
              </a:solidFill>
            </a:endParaRPr>
          </a:p>
          <a:p>
            <a:pPr marL="285750" indent="-285750">
              <a:buFont typeface="Arial" panose="020B0604020202020204" pitchFamily="34" charset="0"/>
              <a:buChar char="•"/>
            </a:pPr>
            <a:endParaRPr lang="nl-NL" b="1" dirty="0">
              <a:solidFill>
                <a:srgbClr val="92D050"/>
              </a:solidFill>
            </a:endParaRPr>
          </a:p>
        </p:txBody>
      </p:sp>
    </p:spTree>
    <p:extLst>
      <p:ext uri="{BB962C8B-B14F-4D97-AF65-F5344CB8AC3E}">
        <p14:creationId xmlns:p14="http://schemas.microsoft.com/office/powerpoint/2010/main" val="373370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913105-4D90-4A6B-51D8-64F378FD3CF3}"/>
              </a:ext>
            </a:extLst>
          </p:cNvPr>
          <p:cNvSpPr>
            <a:spLocks noGrp="1"/>
          </p:cNvSpPr>
          <p:nvPr>
            <p:ph type="title"/>
          </p:nvPr>
        </p:nvSpPr>
        <p:spPr/>
        <p:txBody>
          <a:bodyPr/>
          <a:lstStyle/>
          <a:p>
            <a:r>
              <a:rPr lang="nl-NL" sz="3600" dirty="0">
                <a:solidFill>
                  <a:srgbClr val="92D050"/>
                </a:solidFill>
              </a:rPr>
              <a:t>2. Tevredenheid van de klant / deelnemer meten</a:t>
            </a:r>
            <a:br>
              <a:rPr lang="nl-NL" dirty="0"/>
            </a:br>
            <a:br>
              <a:rPr lang="nl-NL" dirty="0"/>
            </a:br>
            <a:r>
              <a:rPr lang="nl-NL" sz="3600" dirty="0"/>
              <a:t>&gt; een customer </a:t>
            </a:r>
            <a:r>
              <a:rPr lang="nl-NL" sz="3600" dirty="0" err="1"/>
              <a:t>journey</a:t>
            </a:r>
            <a:r>
              <a:rPr lang="nl-NL" sz="3600" dirty="0"/>
              <a:t> </a:t>
            </a:r>
            <a:br>
              <a:rPr lang="nl-NL" sz="3600" dirty="0"/>
            </a:br>
            <a:endParaRPr lang="nl-NL" dirty="0"/>
          </a:p>
        </p:txBody>
      </p:sp>
      <p:sp>
        <p:nvSpPr>
          <p:cNvPr id="3" name="Tijdelijke aanduiding voor datum 2">
            <a:extLst>
              <a:ext uri="{FF2B5EF4-FFF2-40B4-BE49-F238E27FC236}">
                <a16:creationId xmlns:a16="http://schemas.microsoft.com/office/drawing/2014/main" id="{992ECD3E-8B44-AC9E-600E-5D267A515335}"/>
              </a:ext>
            </a:extLst>
          </p:cNvPr>
          <p:cNvSpPr>
            <a:spLocks noGrp="1"/>
          </p:cNvSpPr>
          <p:nvPr>
            <p:ph type="dt" sz="half" idx="10"/>
          </p:nvPr>
        </p:nvSpPr>
        <p:spPr/>
        <p:txBody>
          <a:bodyPr/>
          <a:lstStyle/>
          <a:p>
            <a:fld id="{B6837ED8-77B1-4D92-8A4C-07939ECD182A}" type="datetime1">
              <a:rPr lang="nl-NL" noProof="0" smtClean="0"/>
              <a:t>3-10-2023</a:t>
            </a:fld>
            <a:endParaRPr lang="nl-NL" noProof="0"/>
          </a:p>
        </p:txBody>
      </p:sp>
      <p:sp>
        <p:nvSpPr>
          <p:cNvPr id="5" name="Tijdelijke aanduiding voor dianummer 4">
            <a:extLst>
              <a:ext uri="{FF2B5EF4-FFF2-40B4-BE49-F238E27FC236}">
                <a16:creationId xmlns:a16="http://schemas.microsoft.com/office/drawing/2014/main" id="{B6BF2854-B07D-CABD-EE18-60D83F4BA5C4}"/>
              </a:ext>
            </a:extLst>
          </p:cNvPr>
          <p:cNvSpPr>
            <a:spLocks noGrp="1"/>
          </p:cNvSpPr>
          <p:nvPr>
            <p:ph type="sldNum" sz="quarter" idx="12"/>
          </p:nvPr>
        </p:nvSpPr>
        <p:spPr/>
        <p:txBody>
          <a:bodyPr/>
          <a:lstStyle/>
          <a:p>
            <a:fld id="{45B76B8B-DE07-48A4-9913-B57A52F2F853}" type="slidenum">
              <a:rPr lang="nl-NL" noProof="0" smtClean="0"/>
              <a:t>5</a:t>
            </a:fld>
            <a:endParaRPr lang="nl-NL" noProof="0"/>
          </a:p>
        </p:txBody>
      </p:sp>
      <p:sp>
        <p:nvSpPr>
          <p:cNvPr id="7" name="Tekstvak 6">
            <a:extLst>
              <a:ext uri="{FF2B5EF4-FFF2-40B4-BE49-F238E27FC236}">
                <a16:creationId xmlns:a16="http://schemas.microsoft.com/office/drawing/2014/main" id="{2B2680E2-3BA0-A612-AECE-7B5C096769A6}"/>
              </a:ext>
            </a:extLst>
          </p:cNvPr>
          <p:cNvSpPr txBox="1"/>
          <p:nvPr/>
        </p:nvSpPr>
        <p:spPr>
          <a:xfrm>
            <a:off x="371476" y="2737056"/>
            <a:ext cx="10809142" cy="2308324"/>
          </a:xfrm>
          <a:prstGeom prst="rect">
            <a:avLst/>
          </a:prstGeom>
          <a:noFill/>
        </p:spPr>
        <p:txBody>
          <a:bodyPr wrap="square">
            <a:spAutoFit/>
          </a:bodyPr>
          <a:lstStyle/>
          <a:p>
            <a:r>
              <a:rPr lang="nl-NL" dirty="0"/>
              <a:t>Een customer </a:t>
            </a:r>
            <a:r>
              <a:rPr lang="nl-NL" dirty="0" err="1"/>
              <a:t>journey</a:t>
            </a:r>
            <a:r>
              <a:rPr lang="nl-NL" dirty="0"/>
              <a:t> (of in regulier Nederlands: een klantreis) is de reis die een klant aflegt naar een bepaald doel. Deze begint vaak bij oriëntatie en gaat door tot ver na de aankoop. Tijdens deze reis komt de klant op verschillende momenten en op verschillende manieren, in aanraking met jouw bedrijf. Deze momenten worden ook wel </a:t>
            </a:r>
            <a:r>
              <a:rPr lang="nl-NL" dirty="0" err="1"/>
              <a:t>touchpoints</a:t>
            </a:r>
            <a:r>
              <a:rPr lang="nl-NL" dirty="0"/>
              <a:t> genoemd. Denk bijvoorbeeld aan advertenties, blogs, reviews of reclamevideo’s.</a:t>
            </a:r>
          </a:p>
          <a:p>
            <a:endParaRPr lang="nl-NL" dirty="0"/>
          </a:p>
          <a:p>
            <a:r>
              <a:rPr lang="nl-NL" b="1" dirty="0">
                <a:solidFill>
                  <a:srgbClr val="92D050"/>
                </a:solidFill>
              </a:rPr>
              <a:t>Als de klant of deelnemer tevreden is over het evenement dan heeft dat meerwaarde voor de organisatie: mensen vertellen erover, blijven betrokken en komen terug. </a:t>
            </a:r>
          </a:p>
        </p:txBody>
      </p:sp>
    </p:spTree>
    <p:extLst>
      <p:ext uri="{BB962C8B-B14F-4D97-AF65-F5344CB8AC3E}">
        <p14:creationId xmlns:p14="http://schemas.microsoft.com/office/powerpoint/2010/main" val="2968351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52C1D50C-EC3B-6A4D-2313-5A316197A2C5}"/>
              </a:ext>
            </a:extLst>
          </p:cNvPr>
          <p:cNvPicPr>
            <a:picLocks noChangeAspect="1"/>
          </p:cNvPicPr>
          <p:nvPr/>
        </p:nvPicPr>
        <p:blipFill>
          <a:blip r:embed="rId2"/>
          <a:stretch>
            <a:fillRect/>
          </a:stretch>
        </p:blipFill>
        <p:spPr>
          <a:xfrm>
            <a:off x="292100" y="1353859"/>
            <a:ext cx="11449050" cy="4150281"/>
          </a:xfrm>
          <a:prstGeom prst="rect">
            <a:avLst/>
          </a:prstGeom>
          <a:noFill/>
        </p:spPr>
      </p:pic>
      <p:sp>
        <p:nvSpPr>
          <p:cNvPr id="5" name="Tijdelijke aanduiding voor dianummer 4">
            <a:extLst>
              <a:ext uri="{FF2B5EF4-FFF2-40B4-BE49-F238E27FC236}">
                <a16:creationId xmlns:a16="http://schemas.microsoft.com/office/drawing/2014/main" id="{FE4C7CB4-7C70-D1C6-34D4-FCD326697C26}"/>
              </a:ext>
            </a:extLst>
          </p:cNvPr>
          <p:cNvSpPr>
            <a:spLocks noGrp="1"/>
          </p:cNvSpPr>
          <p:nvPr>
            <p:ph type="sldNum" sz="quarter" idx="12"/>
          </p:nvPr>
        </p:nvSpPr>
        <p:spPr>
          <a:xfrm>
            <a:off x="371476" y="6325170"/>
            <a:ext cx="311944" cy="216000"/>
          </a:xfrm>
        </p:spPr>
        <p:txBody>
          <a:bodyPr anchor="t">
            <a:normAutofit/>
          </a:bodyPr>
          <a:lstStyle/>
          <a:p>
            <a:pPr>
              <a:spcAft>
                <a:spcPts val="600"/>
              </a:spcAft>
            </a:pPr>
            <a:fld id="{45B76B8B-DE07-48A4-9913-B57A52F2F853}" type="slidenum">
              <a:rPr lang="nl-NL" noProof="0" smtClean="0"/>
              <a:pPr>
                <a:spcAft>
                  <a:spcPts val="600"/>
                </a:spcAft>
              </a:pPr>
              <a:t>6</a:t>
            </a:fld>
            <a:endParaRPr lang="nl-NL" noProof="0"/>
          </a:p>
        </p:txBody>
      </p:sp>
      <p:sp>
        <p:nvSpPr>
          <p:cNvPr id="3" name="Tijdelijke aanduiding voor datum 2">
            <a:extLst>
              <a:ext uri="{FF2B5EF4-FFF2-40B4-BE49-F238E27FC236}">
                <a16:creationId xmlns:a16="http://schemas.microsoft.com/office/drawing/2014/main" id="{3464EB4D-D96F-AC1D-3B7A-54BEBDB542B7}"/>
              </a:ext>
            </a:extLst>
          </p:cNvPr>
          <p:cNvSpPr>
            <a:spLocks noGrp="1"/>
          </p:cNvSpPr>
          <p:nvPr>
            <p:ph type="dt" sz="half" idx="10"/>
          </p:nvPr>
        </p:nvSpPr>
        <p:spPr/>
        <p:txBody>
          <a:bodyPr/>
          <a:lstStyle/>
          <a:p>
            <a:pPr>
              <a:spcAft>
                <a:spcPts val="600"/>
              </a:spcAft>
            </a:pPr>
            <a:fld id="{B6837ED8-77B1-4D92-8A4C-07939ECD182A}" type="datetime1">
              <a:rPr lang="nl-NL" noProof="0" smtClean="0"/>
              <a:pPr>
                <a:spcAft>
                  <a:spcPts val="600"/>
                </a:spcAft>
              </a:pPr>
              <a:t>3-10-2023</a:t>
            </a:fld>
            <a:endParaRPr lang="nl-NL" noProof="0"/>
          </a:p>
        </p:txBody>
      </p:sp>
    </p:spTree>
    <p:extLst>
      <p:ext uri="{BB962C8B-B14F-4D97-AF65-F5344CB8AC3E}">
        <p14:creationId xmlns:p14="http://schemas.microsoft.com/office/powerpoint/2010/main" val="790985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2596BF-0031-45EC-DC7A-1790558FA9CA}"/>
              </a:ext>
            </a:extLst>
          </p:cNvPr>
          <p:cNvSpPr>
            <a:spLocks noGrp="1"/>
          </p:cNvSpPr>
          <p:nvPr>
            <p:ph type="title"/>
          </p:nvPr>
        </p:nvSpPr>
        <p:spPr/>
        <p:txBody>
          <a:bodyPr/>
          <a:lstStyle/>
          <a:p>
            <a:r>
              <a:rPr lang="nl-NL" dirty="0"/>
              <a:t>Evalueren</a:t>
            </a:r>
            <a:br>
              <a:rPr lang="nl-NL" dirty="0"/>
            </a:br>
            <a:r>
              <a:rPr lang="nl-NL" dirty="0"/>
              <a:t>&gt; is onderzoek doen </a:t>
            </a:r>
            <a:r>
              <a:rPr lang="nl-NL" dirty="0">
                <a:sym typeface="Wingdings" panose="05000000000000000000" pitchFamily="2" charset="2"/>
              </a:rPr>
              <a:t> </a:t>
            </a:r>
            <a:endParaRPr lang="nl-NL" dirty="0"/>
          </a:p>
        </p:txBody>
      </p:sp>
      <p:sp>
        <p:nvSpPr>
          <p:cNvPr id="3" name="Tijdelijke aanduiding voor datum 2">
            <a:extLst>
              <a:ext uri="{FF2B5EF4-FFF2-40B4-BE49-F238E27FC236}">
                <a16:creationId xmlns:a16="http://schemas.microsoft.com/office/drawing/2014/main" id="{BF7E0AA5-2A89-76CB-872A-0B4C4F2ABFC1}"/>
              </a:ext>
            </a:extLst>
          </p:cNvPr>
          <p:cNvSpPr>
            <a:spLocks noGrp="1"/>
          </p:cNvSpPr>
          <p:nvPr>
            <p:ph type="dt" sz="half" idx="10"/>
          </p:nvPr>
        </p:nvSpPr>
        <p:spPr/>
        <p:txBody>
          <a:bodyPr/>
          <a:lstStyle/>
          <a:p>
            <a:fld id="{B6837ED8-77B1-4D92-8A4C-07939ECD182A}" type="datetime1">
              <a:rPr lang="nl-NL" noProof="0" smtClean="0"/>
              <a:t>3-10-2023</a:t>
            </a:fld>
            <a:endParaRPr lang="nl-NL" noProof="0"/>
          </a:p>
        </p:txBody>
      </p:sp>
      <p:sp>
        <p:nvSpPr>
          <p:cNvPr id="5" name="Tijdelijke aanduiding voor dianummer 4">
            <a:extLst>
              <a:ext uri="{FF2B5EF4-FFF2-40B4-BE49-F238E27FC236}">
                <a16:creationId xmlns:a16="http://schemas.microsoft.com/office/drawing/2014/main" id="{57FC75B8-DC76-FBB8-1E15-5AC51DBDB19A}"/>
              </a:ext>
            </a:extLst>
          </p:cNvPr>
          <p:cNvSpPr>
            <a:spLocks noGrp="1"/>
          </p:cNvSpPr>
          <p:nvPr>
            <p:ph type="sldNum" sz="quarter" idx="12"/>
          </p:nvPr>
        </p:nvSpPr>
        <p:spPr/>
        <p:txBody>
          <a:bodyPr/>
          <a:lstStyle/>
          <a:p>
            <a:fld id="{45B76B8B-DE07-48A4-9913-B57A52F2F853}" type="slidenum">
              <a:rPr lang="nl-NL" noProof="0" smtClean="0"/>
              <a:t>7</a:t>
            </a:fld>
            <a:endParaRPr lang="nl-NL" noProof="0"/>
          </a:p>
        </p:txBody>
      </p:sp>
      <p:sp>
        <p:nvSpPr>
          <p:cNvPr id="7" name="Tekstvak 6">
            <a:extLst>
              <a:ext uri="{FF2B5EF4-FFF2-40B4-BE49-F238E27FC236}">
                <a16:creationId xmlns:a16="http://schemas.microsoft.com/office/drawing/2014/main" id="{2025BFC8-0D7A-9AA1-B5E1-4CAE2D3B2601}"/>
              </a:ext>
            </a:extLst>
          </p:cNvPr>
          <p:cNvSpPr txBox="1"/>
          <p:nvPr/>
        </p:nvSpPr>
        <p:spPr>
          <a:xfrm>
            <a:off x="371476" y="1558644"/>
            <a:ext cx="5296057" cy="3970318"/>
          </a:xfrm>
          <a:prstGeom prst="rect">
            <a:avLst/>
          </a:prstGeom>
          <a:noFill/>
          <a:ln>
            <a:solidFill>
              <a:srgbClr val="92D050"/>
            </a:solidFill>
          </a:ln>
        </p:spPr>
        <p:txBody>
          <a:bodyPr wrap="square">
            <a:spAutoFit/>
          </a:bodyPr>
          <a:lstStyle/>
          <a:p>
            <a:r>
              <a:rPr lang="nl-NL" b="1" dirty="0">
                <a:solidFill>
                  <a:srgbClr val="92D050"/>
                </a:solidFill>
              </a:rPr>
              <a:t>Kwantitatief onderzoek </a:t>
            </a:r>
            <a:r>
              <a:rPr lang="nl-NL" dirty="0"/>
              <a:t>betekent dat methoden worden ingezet waarmee numerieke gegevens (gegevens uitgedrukt in getallen) worden verzameld. Er wordt gebruik gemaakt van gestructureerde methoden, zoals een enquête. </a:t>
            </a:r>
          </a:p>
          <a:p>
            <a:endParaRPr lang="nl-NL" dirty="0"/>
          </a:p>
          <a:p>
            <a:endParaRPr lang="nl-NL" dirty="0"/>
          </a:p>
          <a:p>
            <a:r>
              <a:rPr lang="nl-NL" dirty="0"/>
              <a:t>Bij kwantitatieve data gaat het vaak om numerieke scores die zijn gekoppeld aan een bepaalde antwoordcategorie (bijvoorbeeld 1 = zeer mee oneens en 5 = zeer mee eens). Deze scores worden geanalyseerd aan de hand van statistische technieken. </a:t>
            </a:r>
          </a:p>
          <a:p>
            <a:endParaRPr lang="nl-NL" dirty="0"/>
          </a:p>
        </p:txBody>
      </p:sp>
      <p:sp>
        <p:nvSpPr>
          <p:cNvPr id="6" name="Tekstvak 5">
            <a:extLst>
              <a:ext uri="{FF2B5EF4-FFF2-40B4-BE49-F238E27FC236}">
                <a16:creationId xmlns:a16="http://schemas.microsoft.com/office/drawing/2014/main" id="{47DA6C11-E300-DEAE-27D3-8F326CC5F5B4}"/>
              </a:ext>
            </a:extLst>
          </p:cNvPr>
          <p:cNvSpPr txBox="1"/>
          <p:nvPr/>
        </p:nvSpPr>
        <p:spPr>
          <a:xfrm>
            <a:off x="6279286" y="1558644"/>
            <a:ext cx="4662341" cy="3970318"/>
          </a:xfrm>
          <a:prstGeom prst="rect">
            <a:avLst/>
          </a:prstGeom>
          <a:noFill/>
          <a:ln>
            <a:solidFill>
              <a:srgbClr val="92D050"/>
            </a:solidFill>
          </a:ln>
        </p:spPr>
        <p:txBody>
          <a:bodyPr wrap="square" rtlCol="0">
            <a:spAutoFit/>
          </a:bodyPr>
          <a:lstStyle/>
          <a:p>
            <a:r>
              <a:rPr lang="nl-NL" dirty="0"/>
              <a:t>Binnen </a:t>
            </a:r>
            <a:r>
              <a:rPr lang="nl-NL" b="1" dirty="0">
                <a:solidFill>
                  <a:srgbClr val="92D050"/>
                </a:solidFill>
              </a:rPr>
              <a:t>kwalitatief onderzoek </a:t>
            </a:r>
            <a:r>
              <a:rPr lang="nl-NL" dirty="0"/>
              <a:t>worden niet-numerieke data verzameld, bijvoorbeeld uitspraken van personen, teksten en beelden. Flexibele methoden, zoals interviews en focusgroepen zijn hierbij veelgebruikte methoden.</a:t>
            </a:r>
          </a:p>
          <a:p>
            <a:endParaRPr lang="nl-NL" dirty="0"/>
          </a:p>
          <a:p>
            <a:r>
              <a:rPr lang="nl-NL" dirty="0"/>
              <a:t>Bij kwalitatieve data brengt de onderzoeker zelf structuur aan in de data. Hij/zij interpreteert de data en geeft daarbij veelal de data een code (een label), zodat een indeling ontstaat en data met elkaar kunnen worden vergeleken. </a:t>
            </a:r>
          </a:p>
          <a:p>
            <a:endParaRPr lang="nl-NL" dirty="0"/>
          </a:p>
        </p:txBody>
      </p:sp>
    </p:spTree>
    <p:extLst>
      <p:ext uri="{BB962C8B-B14F-4D97-AF65-F5344CB8AC3E}">
        <p14:creationId xmlns:p14="http://schemas.microsoft.com/office/powerpoint/2010/main" val="1701533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C481A6-810D-1AC3-6567-AD964EDD427B}"/>
              </a:ext>
            </a:extLst>
          </p:cNvPr>
          <p:cNvSpPr>
            <a:spLocks noGrp="1"/>
          </p:cNvSpPr>
          <p:nvPr>
            <p:ph type="title"/>
          </p:nvPr>
        </p:nvSpPr>
        <p:spPr/>
        <p:txBody>
          <a:bodyPr/>
          <a:lstStyle/>
          <a:p>
            <a:r>
              <a:rPr lang="nl-NL" b="0" dirty="0"/>
              <a:t>Evaluatie met deelnemers</a:t>
            </a:r>
            <a:br>
              <a:rPr lang="nl-NL" b="0" dirty="0"/>
            </a:br>
            <a:r>
              <a:rPr lang="nl-NL" b="0" dirty="0"/>
              <a:t>&gt; werkvormen </a:t>
            </a:r>
          </a:p>
        </p:txBody>
      </p:sp>
      <p:sp>
        <p:nvSpPr>
          <p:cNvPr id="3" name="Tijdelijke aanduiding voor datum 2">
            <a:extLst>
              <a:ext uri="{FF2B5EF4-FFF2-40B4-BE49-F238E27FC236}">
                <a16:creationId xmlns:a16="http://schemas.microsoft.com/office/drawing/2014/main" id="{29764D31-B726-3FF0-FCA2-900AB3B74B12}"/>
              </a:ext>
            </a:extLst>
          </p:cNvPr>
          <p:cNvSpPr>
            <a:spLocks noGrp="1"/>
          </p:cNvSpPr>
          <p:nvPr>
            <p:ph type="dt" sz="half" idx="10"/>
          </p:nvPr>
        </p:nvSpPr>
        <p:spPr/>
        <p:txBody>
          <a:bodyPr/>
          <a:lstStyle/>
          <a:p>
            <a:fld id="{B6837ED8-77B1-4D92-8A4C-07939ECD182A}" type="datetime1">
              <a:rPr lang="nl-NL" noProof="0" smtClean="0"/>
              <a:t>3-10-2023</a:t>
            </a:fld>
            <a:endParaRPr lang="nl-NL" noProof="0"/>
          </a:p>
        </p:txBody>
      </p:sp>
      <p:sp>
        <p:nvSpPr>
          <p:cNvPr id="5" name="Tijdelijke aanduiding voor dianummer 4">
            <a:extLst>
              <a:ext uri="{FF2B5EF4-FFF2-40B4-BE49-F238E27FC236}">
                <a16:creationId xmlns:a16="http://schemas.microsoft.com/office/drawing/2014/main" id="{7ABE7EC3-ABCD-FED3-0D92-98C754710D83}"/>
              </a:ext>
            </a:extLst>
          </p:cNvPr>
          <p:cNvSpPr>
            <a:spLocks noGrp="1"/>
          </p:cNvSpPr>
          <p:nvPr>
            <p:ph type="sldNum" sz="quarter" idx="12"/>
          </p:nvPr>
        </p:nvSpPr>
        <p:spPr/>
        <p:txBody>
          <a:bodyPr/>
          <a:lstStyle/>
          <a:p>
            <a:fld id="{45B76B8B-DE07-48A4-9913-B57A52F2F853}" type="slidenum">
              <a:rPr lang="nl-NL" noProof="0" smtClean="0"/>
              <a:t>8</a:t>
            </a:fld>
            <a:endParaRPr lang="nl-NL" noProof="0"/>
          </a:p>
        </p:txBody>
      </p:sp>
      <p:sp>
        <p:nvSpPr>
          <p:cNvPr id="7" name="Tekstvak 6">
            <a:extLst>
              <a:ext uri="{FF2B5EF4-FFF2-40B4-BE49-F238E27FC236}">
                <a16:creationId xmlns:a16="http://schemas.microsoft.com/office/drawing/2014/main" id="{779DCD1A-9247-3049-92C9-D76B817AE873}"/>
              </a:ext>
            </a:extLst>
          </p:cNvPr>
          <p:cNvSpPr txBox="1"/>
          <p:nvPr/>
        </p:nvSpPr>
        <p:spPr>
          <a:xfrm>
            <a:off x="371476" y="2122116"/>
            <a:ext cx="6094268" cy="369332"/>
          </a:xfrm>
          <a:prstGeom prst="rect">
            <a:avLst/>
          </a:prstGeom>
          <a:noFill/>
        </p:spPr>
        <p:txBody>
          <a:bodyPr wrap="square">
            <a:spAutoFit/>
          </a:bodyPr>
          <a:lstStyle/>
          <a:p>
            <a:r>
              <a:rPr lang="nl-NL" dirty="0"/>
              <a:t>1. EVALUATIETHERMOMETER</a:t>
            </a:r>
          </a:p>
        </p:txBody>
      </p:sp>
      <p:pic>
        <p:nvPicPr>
          <p:cNvPr id="8" name="Afbeelding 7">
            <a:extLst>
              <a:ext uri="{FF2B5EF4-FFF2-40B4-BE49-F238E27FC236}">
                <a16:creationId xmlns:a16="http://schemas.microsoft.com/office/drawing/2014/main" id="{B538C052-2DC2-7A0D-190C-DFA923467B13}"/>
              </a:ext>
            </a:extLst>
          </p:cNvPr>
          <p:cNvPicPr>
            <a:picLocks noChangeAspect="1"/>
          </p:cNvPicPr>
          <p:nvPr/>
        </p:nvPicPr>
        <p:blipFill>
          <a:blip r:embed="rId2"/>
          <a:stretch>
            <a:fillRect/>
          </a:stretch>
        </p:blipFill>
        <p:spPr>
          <a:xfrm>
            <a:off x="527448" y="2828218"/>
            <a:ext cx="952500" cy="2809875"/>
          </a:xfrm>
          <a:prstGeom prst="rect">
            <a:avLst/>
          </a:prstGeom>
        </p:spPr>
      </p:pic>
      <p:sp>
        <p:nvSpPr>
          <p:cNvPr id="10" name="Tekstvak 9">
            <a:extLst>
              <a:ext uri="{FF2B5EF4-FFF2-40B4-BE49-F238E27FC236}">
                <a16:creationId xmlns:a16="http://schemas.microsoft.com/office/drawing/2014/main" id="{57E374C5-00AB-0FCF-6C38-A39C18FD2AF5}"/>
              </a:ext>
            </a:extLst>
          </p:cNvPr>
          <p:cNvSpPr txBox="1"/>
          <p:nvPr/>
        </p:nvSpPr>
        <p:spPr>
          <a:xfrm>
            <a:off x="3711399" y="2734711"/>
            <a:ext cx="6094268" cy="369332"/>
          </a:xfrm>
          <a:prstGeom prst="rect">
            <a:avLst/>
          </a:prstGeom>
          <a:noFill/>
        </p:spPr>
        <p:txBody>
          <a:bodyPr wrap="square">
            <a:spAutoFit/>
          </a:bodyPr>
          <a:lstStyle/>
          <a:p>
            <a:r>
              <a:rPr lang="nl-NL" dirty="0"/>
              <a:t>2. FEEDBACK SPEEDDATE</a:t>
            </a:r>
          </a:p>
        </p:txBody>
      </p:sp>
      <p:pic>
        <p:nvPicPr>
          <p:cNvPr id="11" name="Afbeelding 10">
            <a:extLst>
              <a:ext uri="{FF2B5EF4-FFF2-40B4-BE49-F238E27FC236}">
                <a16:creationId xmlns:a16="http://schemas.microsoft.com/office/drawing/2014/main" id="{9A19700F-AA76-F398-F60C-DAE696558D35}"/>
              </a:ext>
            </a:extLst>
          </p:cNvPr>
          <p:cNvPicPr>
            <a:picLocks noChangeAspect="1"/>
          </p:cNvPicPr>
          <p:nvPr/>
        </p:nvPicPr>
        <p:blipFill>
          <a:blip r:embed="rId3"/>
          <a:stretch>
            <a:fillRect/>
          </a:stretch>
        </p:blipFill>
        <p:spPr>
          <a:xfrm>
            <a:off x="3996741" y="3347306"/>
            <a:ext cx="1428750" cy="1428750"/>
          </a:xfrm>
          <a:prstGeom prst="rect">
            <a:avLst/>
          </a:prstGeom>
        </p:spPr>
      </p:pic>
      <p:pic>
        <p:nvPicPr>
          <p:cNvPr id="1026" name="Picture 2">
            <a:extLst>
              <a:ext uri="{FF2B5EF4-FFF2-40B4-BE49-F238E27FC236}">
                <a16:creationId xmlns:a16="http://schemas.microsoft.com/office/drawing/2014/main" id="{0E8ED948-A091-8E5E-61E3-154A15F276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999" y="3601243"/>
            <a:ext cx="3402372" cy="24284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kstvak 11">
            <a:extLst>
              <a:ext uri="{FF2B5EF4-FFF2-40B4-BE49-F238E27FC236}">
                <a16:creationId xmlns:a16="http://schemas.microsoft.com/office/drawing/2014/main" id="{C9EA0FD8-41AD-BA66-6CBB-E55C2BBFA00D}"/>
              </a:ext>
            </a:extLst>
          </p:cNvPr>
          <p:cNvSpPr txBox="1"/>
          <p:nvPr/>
        </p:nvSpPr>
        <p:spPr>
          <a:xfrm>
            <a:off x="7543799" y="3067361"/>
            <a:ext cx="2795155" cy="369332"/>
          </a:xfrm>
          <a:prstGeom prst="rect">
            <a:avLst/>
          </a:prstGeom>
          <a:noFill/>
        </p:spPr>
        <p:txBody>
          <a:bodyPr wrap="square" rtlCol="0">
            <a:spAutoFit/>
          </a:bodyPr>
          <a:lstStyle/>
          <a:p>
            <a:r>
              <a:rPr lang="nl-NL" dirty="0"/>
              <a:t>3. SNEL INVULLEN</a:t>
            </a:r>
          </a:p>
        </p:txBody>
      </p:sp>
      <p:sp>
        <p:nvSpPr>
          <p:cNvPr id="13" name="Rechthoek 12">
            <a:extLst>
              <a:ext uri="{FF2B5EF4-FFF2-40B4-BE49-F238E27FC236}">
                <a16:creationId xmlns:a16="http://schemas.microsoft.com/office/drawing/2014/main" id="{8291A408-E2BB-5318-05BC-D01A49C2EA87}"/>
              </a:ext>
            </a:extLst>
          </p:cNvPr>
          <p:cNvSpPr/>
          <p:nvPr/>
        </p:nvSpPr>
        <p:spPr>
          <a:xfrm>
            <a:off x="7715999" y="4677456"/>
            <a:ext cx="952500" cy="3344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tx1"/>
                </a:solidFill>
              </a:rPr>
              <a:t>Activiteiten</a:t>
            </a:r>
          </a:p>
        </p:txBody>
      </p:sp>
      <p:sp>
        <p:nvSpPr>
          <p:cNvPr id="14" name="Rechthoek 13">
            <a:extLst>
              <a:ext uri="{FF2B5EF4-FFF2-40B4-BE49-F238E27FC236}">
                <a16:creationId xmlns:a16="http://schemas.microsoft.com/office/drawing/2014/main" id="{C082A79F-B627-DD7F-85B9-9B9F9EA26436}"/>
              </a:ext>
            </a:extLst>
          </p:cNvPr>
          <p:cNvSpPr/>
          <p:nvPr/>
        </p:nvSpPr>
        <p:spPr>
          <a:xfrm>
            <a:off x="10165871" y="4714294"/>
            <a:ext cx="952500" cy="33449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050" dirty="0">
                <a:solidFill>
                  <a:schemeClr val="tx1"/>
                </a:solidFill>
              </a:rPr>
              <a:t>Aankleding</a:t>
            </a:r>
          </a:p>
        </p:txBody>
      </p:sp>
    </p:spTree>
    <p:extLst>
      <p:ext uri="{BB962C8B-B14F-4D97-AF65-F5344CB8AC3E}">
        <p14:creationId xmlns:p14="http://schemas.microsoft.com/office/powerpoint/2010/main" val="975053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D2D486-EE94-D553-551D-5F0A48A600BD}"/>
              </a:ext>
            </a:extLst>
          </p:cNvPr>
          <p:cNvSpPr>
            <a:spLocks noGrp="1"/>
          </p:cNvSpPr>
          <p:nvPr>
            <p:ph type="title"/>
          </p:nvPr>
        </p:nvSpPr>
        <p:spPr/>
        <p:txBody>
          <a:bodyPr/>
          <a:lstStyle/>
          <a:p>
            <a:r>
              <a:rPr lang="nl-NL" dirty="0"/>
              <a:t>Een formuliertje?</a:t>
            </a:r>
          </a:p>
        </p:txBody>
      </p:sp>
      <p:sp>
        <p:nvSpPr>
          <p:cNvPr id="3" name="Tijdelijke aanduiding voor datum 2">
            <a:extLst>
              <a:ext uri="{FF2B5EF4-FFF2-40B4-BE49-F238E27FC236}">
                <a16:creationId xmlns:a16="http://schemas.microsoft.com/office/drawing/2014/main" id="{4A455A95-16D1-1EB9-925E-124662D2A8CC}"/>
              </a:ext>
            </a:extLst>
          </p:cNvPr>
          <p:cNvSpPr>
            <a:spLocks noGrp="1"/>
          </p:cNvSpPr>
          <p:nvPr>
            <p:ph type="dt" sz="half" idx="10"/>
          </p:nvPr>
        </p:nvSpPr>
        <p:spPr/>
        <p:txBody>
          <a:bodyPr/>
          <a:lstStyle/>
          <a:p>
            <a:fld id="{B6837ED8-77B1-4D92-8A4C-07939ECD182A}" type="datetime1">
              <a:rPr lang="nl-NL" noProof="0" smtClean="0"/>
              <a:t>3-10-2023</a:t>
            </a:fld>
            <a:endParaRPr lang="nl-NL" noProof="0"/>
          </a:p>
        </p:txBody>
      </p:sp>
      <p:sp>
        <p:nvSpPr>
          <p:cNvPr id="5" name="Tijdelijke aanduiding voor dianummer 4">
            <a:extLst>
              <a:ext uri="{FF2B5EF4-FFF2-40B4-BE49-F238E27FC236}">
                <a16:creationId xmlns:a16="http://schemas.microsoft.com/office/drawing/2014/main" id="{618D919A-969E-7EBB-26C2-981AF5ABFB70}"/>
              </a:ext>
            </a:extLst>
          </p:cNvPr>
          <p:cNvSpPr>
            <a:spLocks noGrp="1"/>
          </p:cNvSpPr>
          <p:nvPr>
            <p:ph type="sldNum" sz="quarter" idx="12"/>
          </p:nvPr>
        </p:nvSpPr>
        <p:spPr/>
        <p:txBody>
          <a:bodyPr/>
          <a:lstStyle/>
          <a:p>
            <a:fld id="{45B76B8B-DE07-48A4-9913-B57A52F2F853}" type="slidenum">
              <a:rPr lang="nl-NL" noProof="0" smtClean="0"/>
              <a:t>9</a:t>
            </a:fld>
            <a:endParaRPr lang="nl-NL" noProof="0"/>
          </a:p>
        </p:txBody>
      </p:sp>
      <p:pic>
        <p:nvPicPr>
          <p:cNvPr id="7" name="Afbeelding 6">
            <a:extLst>
              <a:ext uri="{FF2B5EF4-FFF2-40B4-BE49-F238E27FC236}">
                <a16:creationId xmlns:a16="http://schemas.microsoft.com/office/drawing/2014/main" id="{C486D60A-1AB8-7F1E-7B24-94256253487F}"/>
              </a:ext>
            </a:extLst>
          </p:cNvPr>
          <p:cNvPicPr>
            <a:picLocks noChangeAspect="1"/>
          </p:cNvPicPr>
          <p:nvPr/>
        </p:nvPicPr>
        <p:blipFill rotWithShape="1">
          <a:blip r:embed="rId2"/>
          <a:srcRect l="51552" t="29885" r="8276" b="30269"/>
          <a:stretch/>
        </p:blipFill>
        <p:spPr>
          <a:xfrm>
            <a:off x="478602" y="1068152"/>
            <a:ext cx="4897821" cy="27326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Afbeelding 8">
            <a:extLst>
              <a:ext uri="{FF2B5EF4-FFF2-40B4-BE49-F238E27FC236}">
                <a16:creationId xmlns:a16="http://schemas.microsoft.com/office/drawing/2014/main" id="{EF8A5D4A-4C2A-FB2F-F036-C1CD95767737}"/>
              </a:ext>
            </a:extLst>
          </p:cNvPr>
          <p:cNvPicPr>
            <a:picLocks noChangeAspect="1"/>
          </p:cNvPicPr>
          <p:nvPr/>
        </p:nvPicPr>
        <p:blipFill rotWithShape="1">
          <a:blip r:embed="rId3"/>
          <a:srcRect l="51307" t="44849" r="6846" b="34242"/>
          <a:stretch/>
        </p:blipFill>
        <p:spPr>
          <a:xfrm>
            <a:off x="477982" y="4242226"/>
            <a:ext cx="6980777" cy="19620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Afbeelding 9">
            <a:extLst>
              <a:ext uri="{FF2B5EF4-FFF2-40B4-BE49-F238E27FC236}">
                <a16:creationId xmlns:a16="http://schemas.microsoft.com/office/drawing/2014/main" id="{6795D80B-54A9-6E0F-09D4-60837167BD26}"/>
              </a:ext>
            </a:extLst>
          </p:cNvPr>
          <p:cNvPicPr>
            <a:picLocks noChangeAspect="1"/>
          </p:cNvPicPr>
          <p:nvPr/>
        </p:nvPicPr>
        <p:blipFill>
          <a:blip r:embed="rId4"/>
          <a:stretch>
            <a:fillRect/>
          </a:stretch>
        </p:blipFill>
        <p:spPr>
          <a:xfrm>
            <a:off x="5793153" y="1010317"/>
            <a:ext cx="4479639" cy="25169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F6C54941-AF8A-DE9F-CBA6-2ECE6235D9A9}"/>
              </a:ext>
            </a:extLst>
          </p:cNvPr>
          <p:cNvPicPr>
            <a:picLocks noChangeAspect="1"/>
          </p:cNvPicPr>
          <p:nvPr/>
        </p:nvPicPr>
        <p:blipFill>
          <a:blip r:embed="rId5"/>
          <a:stretch>
            <a:fillRect/>
          </a:stretch>
        </p:blipFill>
        <p:spPr>
          <a:xfrm>
            <a:off x="7948246" y="3806232"/>
            <a:ext cx="2743200" cy="28406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5575937"/>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ptx" id="{70709A2E-B288-4810-8BAF-B9D6A3513533}" vid="{CBBC01AD-5A9E-46FE-AA92-4DBA723E857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6" ma:contentTypeDescription="Een nieuw document maken." ma:contentTypeScope="" ma:versionID="ec470e6129e8f0a9e18259b7e59fd35e">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4161d8be520e05faa28c78621515c4b4"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0" nillable="true" ma:displayName="Taxonomy Catch All Column" ma:hidden="true" ma:list="{2714b7f2-f495-4f1b-bdb9-ad9bd1b44e3d}"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D40DB7-7538-4F44-B22B-3F947B73C80D}">
  <ds:schemaRefs>
    <ds:schemaRef ds:uri="http://schemas.microsoft.com/sharepoint/v3/contenttype/forms"/>
  </ds:schemaRefs>
</ds:datastoreItem>
</file>

<file path=customXml/itemProps2.xml><?xml version="1.0" encoding="utf-8"?>
<ds:datastoreItem xmlns:ds="http://schemas.openxmlformats.org/officeDocument/2006/customXml" ds:itemID="{205E70A2-105D-43F8-8893-30CCB6CAF5E1}">
  <ds:schemaRefs>
    <ds:schemaRef ds:uri="http://schemas.microsoft.com/office/2006/metadata/properties"/>
    <ds:schemaRef ds:uri="http://schemas.microsoft.com/office/infopath/2007/PartnerControls"/>
    <ds:schemaRef ds:uri="8b76c47c-3128-4e42-ab07-d1b7128ce0a7"/>
    <ds:schemaRef ds:uri="c6f82ce1-f6df-49a5-8b49-cf8409a27aa4"/>
    <ds:schemaRef ds:uri="2c4f0c93-2979-4f27-aab2-70de95932352"/>
  </ds:schemaRefs>
</ds:datastoreItem>
</file>

<file path=customXml/itemProps3.xml><?xml version="1.0" encoding="utf-8"?>
<ds:datastoreItem xmlns:ds="http://schemas.openxmlformats.org/officeDocument/2006/customXml" ds:itemID="{A2A6B727-117C-4149-95F0-EB51ACEFBE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Yuverta</Template>
  <TotalTime>68</TotalTime>
  <Words>878</Words>
  <Application>Microsoft Office PowerPoint</Application>
  <PresentationFormat>Breedbeeld</PresentationFormat>
  <Paragraphs>104</Paragraphs>
  <Slides>12</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Arial Black</vt:lpstr>
      <vt:lpstr>Calibri</vt:lpstr>
      <vt:lpstr>Yuverta</vt:lpstr>
      <vt:lpstr>Evalueren </vt:lpstr>
      <vt:lpstr>Evalueren kun je leren  </vt:lpstr>
      <vt:lpstr>Opdracht</vt:lpstr>
      <vt:lpstr>1. Evaluatie met de opdrachtgever</vt:lpstr>
      <vt:lpstr>2. Tevredenheid van de klant / deelnemer meten  &gt; een customer journey  </vt:lpstr>
      <vt:lpstr>PowerPoint-presentatie</vt:lpstr>
      <vt:lpstr>Evalueren &gt; is onderzoek doen  </vt:lpstr>
      <vt:lpstr>Evaluatie met deelnemers &gt; werkvormen </vt:lpstr>
      <vt:lpstr>Een formuliertje?</vt:lpstr>
      <vt:lpstr>Of creatief! </vt:lpstr>
      <vt:lpstr>Opdracht</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Evalueren </dc:title>
  <dc:creator>Pascalle Cup</dc:creator>
  <dc:description>Template by HQ Solutions</dc:description>
  <cp:lastModifiedBy>Pascalle Cup</cp:lastModifiedBy>
  <cp:revision>5</cp:revision>
  <dcterms:created xsi:type="dcterms:W3CDTF">2023-10-03T14:09:38Z</dcterms:created>
  <dcterms:modified xsi:type="dcterms:W3CDTF">2023-10-03T17:05:07Z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y fmtid="{D5CDD505-2E9C-101B-9397-08002B2CF9AE}" pid="3" name="Order">
    <vt:r8>2600</vt:r8>
  </property>
  <property fmtid="{D5CDD505-2E9C-101B-9397-08002B2CF9AE}" pid="4" name="_ExtendedDescription">
    <vt:lpwstr/>
  </property>
  <property fmtid="{D5CDD505-2E9C-101B-9397-08002B2CF9AE}" pid="5" name="_dlc_DocIdItemGuid">
    <vt:lpwstr>c59f2e10-6eb9-4845-b89d-f7df0261d5e9</vt:lpwstr>
  </property>
  <property fmtid="{D5CDD505-2E9C-101B-9397-08002B2CF9AE}" pid="6" name="MediaServiceImageTags">
    <vt:lpwstr/>
  </property>
</Properties>
</file>